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6" r:id="rId2"/>
    <p:sldId id="257" r:id="rId3"/>
    <p:sldId id="258" r:id="rId4"/>
    <p:sldId id="277" r:id="rId5"/>
    <p:sldId id="262" r:id="rId6"/>
    <p:sldId id="278" r:id="rId7"/>
    <p:sldId id="279" r:id="rId8"/>
    <p:sldId id="289" r:id="rId9"/>
    <p:sldId id="305" r:id="rId10"/>
    <p:sldId id="263" r:id="rId11"/>
    <p:sldId id="267" r:id="rId12"/>
    <p:sldId id="265" r:id="rId13"/>
    <p:sldId id="269" r:id="rId14"/>
    <p:sldId id="270" r:id="rId15"/>
    <p:sldId id="271" r:id="rId16"/>
    <p:sldId id="272" r:id="rId17"/>
    <p:sldId id="290" r:id="rId18"/>
    <p:sldId id="304" r:id="rId19"/>
    <p:sldId id="276" r:id="rId20"/>
    <p:sldId id="302" r:id="rId21"/>
    <p:sldId id="293" r:id="rId22"/>
    <p:sldId id="294" r:id="rId23"/>
    <p:sldId id="295" r:id="rId24"/>
    <p:sldId id="280" r:id="rId25"/>
    <p:sldId id="299" r:id="rId26"/>
    <p:sldId id="301" r:id="rId27"/>
    <p:sldId id="281" r:id="rId28"/>
    <p:sldId id="300" r:id="rId29"/>
    <p:sldId id="291" r:id="rId30"/>
    <p:sldId id="303" r:id="rId31"/>
    <p:sldId id="266" r:id="rId32"/>
    <p:sldId id="275" r:id="rId33"/>
    <p:sldId id="298" r:id="rId34"/>
    <p:sldId id="297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850"/>
    <a:srgbClr val="E4A24E"/>
    <a:srgbClr val="DDA266"/>
    <a:srgbClr val="B96320"/>
    <a:srgbClr val="B9B9B9"/>
    <a:srgbClr val="8B4513"/>
    <a:srgbClr val="FFFFFF"/>
    <a:srgbClr val="C1803E"/>
    <a:srgbClr val="EA8825"/>
    <a:srgbClr val="E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6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3.718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44 24575,'1'0'0,"0"1"0,-1-1 0,1 0 0,0 0 0,0 1 0,0-1 0,0 0 0,0 1 0,0-1 0,0 1 0,-1-1 0,1 1 0,0 0 0,0-1 0,-1 1 0,2 1 0,9 13 0,-10-14 0,6 12 0,2 2 0,2 0 0,-1 0 0,14 14 0,-13-17 0,1 0 0,1-1 0,0 0 0,0-1 0,1-1 0,27 14 0,-16-13 0,-1-1 0,1-2 0,-1-1 0,2 0 0,-1-2 0,33 1 0,-2-4 0,103-11 0,-85 0 0,97-27 0,67-38 0,-148 42 0,150-81 0,-238 114 0,1-2 0,1 0 0,0 0 0,0 0 0,6-2 0,-9 4 0,0 0 0,1 0 0,-1 0 0,0 0 0,0 0 0,0 0 0,0 0 0,0 0 0,0 0 0,0 0 0,0 0 0,0 1 0,0-1 0,0 0 0,0 1 0,0-1 0,-1 1 0,1-1 0,0 1 0,0 0 0,0-1 0,0 1 0,-1 0 0,2 0 0,3 8 0,1 0 0,-1 0 0,0 0 0,-1 1 0,0-1 0,4 18 0,-2-8 0,-1-4 0,-2-5 0,1 0 0,-1-1 0,1 0 0,7 12 0,-9-19 0,-1 1 0,1-1 0,0 0 0,0 0 0,0 0 0,0 0 0,0-1 0,0 1 0,0 0 0,0-1 0,0 0 0,1 1 0,-1-1 0,1 0 0,-1 0 0,1-1 0,-1 1 0,1 0 0,0-1 0,-1 0 0,5 1 0,6-2 0,0-1 0,0 0 0,0-1 0,0 0 0,-1-1 0,16-6 0,-2 0 0,15-4-14,181-58-353,-154 53 220,90-13 0,-119 28 147,-1 1 0,63 3 0,-75 2 0,0 2 0,0 0 0,0 1 0,43 16 0,-58-17-6,0 1 1,0 0-1,0 1 0,15 11 1,-22-15 14,-1 1 0,1 0 1,-1 1-1,0-1 1,0 1-1,0-1 0,0 1 1,0 0-1,-1 0 1,1 1-1,-1-1 0,0 0 1,-1 1-1,2 5 0,-2-4 197,0-2-150,0 0 1,0 0-1,0 0 1,1 0-1,-1 0 0,3 4 1,-3-6-60,0-1 1,1 0 0,-1 1 0,0-1 0,1 0-1,-1 0 1,1 0 0,-1 0 0,1 0 0,0 0-1,-1 0 1,1-1 0,-1 1 0,1 0 0,0-1-1,3 1 1,3 0 2,0 0 0,-1 0 0,1-1 0,0 0 0,-1 0 0,1-1 0,14-3 0,54-20 0,-38 11 0,1 1 0,2 2 0,66-7 0,-44 13 0,67 2 0,-96 1-25,0-2-1,1-1 0,41-11 0,-21 5-1236,-30 5-5564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5.23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68 24575,'0'5'0,"0"0"0,0 0 0,0 0 0,1 0 0,0 0 0,0-1 0,0 1 0,1 0 0,0-1 0,-1 1 0,6 7 0,58 89 0,-63-98 0,0 0 0,0-1 0,0 1 0,1-1 0,0 0 0,-1 0 0,1 0 0,0 0 0,0-1 0,0 1 0,0-1 0,0 1 0,0-1 0,0 0 0,1 0 0,-1-1 0,0 1 0,1-1 0,-1 0 0,0 0 0,1 0 0,3 0 0,7-2 0,-1-1 0,1 0 0,-1 0 0,14-7 0,-19 7 0,108-41 0,87-27 0,-145 56 0,1 4 0,0 2 0,69-2 0,-122 11 0,0 0 0,0 0 0,0 1 0,0 0 0,0 0 0,-1 0 0,1 1 0,-1-1 0,1 1 0,8 5 0,-7-4 0,2 1 0,-1-1 0,0-1 0,1 0 0,-1 0 0,1-1 0,17 1 0,2-2 0,34-5 0,-61 5 0,337-50-506,73-7-169,-304 54 675,-96 3 0,0 1 0,-1 1 0,1 0 0,0 1 0,-1 0 0,1 0 0,14 8 0,-22-10 19,0 1 0,0-1 1,0 1-1,-1 0 0,1 0 0,-1 0 0,1 1 0,-1-1 0,0 1 1,0-1-1,0 1 0,0 0 0,0-1 0,0 1 0,-1 0 0,1 0 1,0 4-1,0-1 52,-1 0 0,0 0 0,-1 1 0,1-1 0,-1 0 0,-1 0 0,1 0 0,-2 7 0,2-11-61,-1-1-1,1 0 0,0 0 1,0 0-1,0 1 0,0-1 1,0 0-1,0 0 0,0 0 0,0 1 1,1-1-1,-1 0 0,0 0 1,1 0-1,-1 0 0,1 0 1,-1 0-1,1 0 0,-1 0 0,1 0 1,0 0-1,0 1 0,1-1-10,0 0 0,0 0 0,-1 0 0,1 0 0,0-1-1,0 1 1,0 0 0,0-1 0,0 0 0,0 1 0,0-1 0,0 0 0,0 0-1,2 0 1,19-2 1,0-1 0,39-10 0,-48 9 0,49-11 0,138-30 0,2 12 0,-195 32 0,-1 1 0,0-1 0,0 1 0,12 2 0,-16-2 0,-1 1 0,1 0 0,0 0 0,-1 0 0,1 0 0,-1 0 0,1 1 0,-1-1 0,0 1 0,1 0 0,-1-1 0,0 1 0,0 0 0,2 3 0,1 1 0,0-1 0,1 0 0,0 0 0,0 0 0,0-1 0,1-1 0,-1 1 0,1 0 0,-1-1 0,2-1 0,-1 1 0,0-1 0,13 3 0,3-2 0,0-1 0,1-1 0,25-1 0,52-13 0,-18 2 0,-76 11 0,0 0 0,0 0 0,0 0 0,-1 1 0,1 1 0,0-1 0,0 1 0,-1 0 0,1 0 0,-1 1 0,12 6 0,0 3 0,-1 0 0,24 22 0,-24-19 0,-3-4-1365,-4-4-5461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26.359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91 24575,'1'0'0,"1"0"0,-1 0 0,0 1 0,1-1 0,-1 0 0,0 1 0,1-1 0,-1 1 0,0-1 0,1 1 0,-1 0 0,0-1 0,0 1 0,0 0 0,1 1 0,14 17 0,-1-2 0,-11-13 0,1-1 0,-1 0 0,2 0 0,-1 0 0,0 0 0,1-1 0,-1 0 0,0 0 0,1 0 0,0-1 0,-1 0 0,11 0 0,6 0 0,1 0 0,23-4 0,268-50-919,-113 14-24,46 4-214,252-3-1,-282 38 136,-180 2 1017,0 2 0,0 2 0,60 16 0,-83-16 532,1-1-1,-2 2 1,1-1 0,-1 2 0,1 0 0,14 13 0,-24-18-400,0 0-1,0-1 1,0 0 0,1 0 0,0 0-1,-1 0 1,1-1 0,-1 0-1,1 0 1,0 0 0,0 0 0,8-1-1,4-1-194,0 0-1,24-5 0,-29 3 159,111-22-82,47-7-186,39 3-375,-149 24 404,89 4 0,-128 3-249,-2 0-1,37 9 1,-32-3-5577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0.426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3:23:02.384"/>
    </inkml:context>
    <inkml:brush xml:id="br0">
      <inkml:brushProperty name="width" value="0.1" units="cm"/>
      <inkml:brushProperty name="height" value="0.6" units="cm"/>
      <inkml:brushProperty name="color" value="#A1D8DB"/>
      <inkml:brushProperty name="ignorePressure" value="1"/>
      <inkml:brushProperty name="inkEffects" value="pencil"/>
    </inkml:brush>
  </inkml:definitions>
  <inkml:trace contextRef="#ctx0" brushRef="#br0">0 0,'0'2,"0"1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7.481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0 0 24575,'0'3'0,"1"0"0,0 0 0,0 0 0,0 0 0,0 1 0,1-2 0,-1 1 0,1 0 0,0 0 0,0 0 0,4 4 0,1 3 0,30 56 0,-27-47 0,0 0 0,16 21 0,-21-34 0,-1-1 0,1 0 0,0 0 0,0 0 0,0-1 0,1 0 0,-1 1 0,1-2 0,0 1 0,13 5 0,123 40 0,-127-43 0,-1-1 0,25 5 0,-33-8 0,0-2 0,0 1 0,-1-1 0,1 0 0,0 0 0,0-1 0,0 1 0,0-1 0,11-4 0,4-4 0,-1 0 0,21-14 0,13-6 0,-43 23 0,84-35 0,-79 35 0,0 0 0,1 1 0,31-4 0,-45 9 0,-1 0 0,1 0 0,-1 0 0,0 0 0,1 0 0,-1 1 0,1-1 0,-1 1 0,0 0 0,0-1 0,1 1 0,-1 0 0,0 0 0,0 1 0,2 0 0,2 3 0,-1 0 0,0 0 0,8 9 0,8 9 0,-12-15 0,-1-1 0,1 1 0,0-2 0,1 1 0,-1-2 0,1 1 0,1-1 0,-1-1 0,0 0 0,1 0 0,0-1 0,0 0 0,0-1 0,13 1 0,-5-2 0,0-1 0,0 0 0,0-2 0,-1 0 0,1-2 0,-1 0 0,1-1 0,-1 0 0,0-2 0,24-11 0,104-62 0,-139 77 0,-1 0 0,1 0 0,0 1 0,0 0 0,0 0 0,0 1 0,1 0 0,-1 0 0,1 0 0,-2 1 0,2 1 0,8 0 0,-13 0 0,0 0 0,0 0 0,0 0 0,-1 0 0,1 0 0,-1 1 0,1 0 0,-1-1 0,1 1 0,-1 0 0,0 0 0,0 0 0,2 3 0,5 5 0,9 16 0,-17-25 0,7 11 0,0 0 0,1-1 0,0-1 0,15 14 0,-18-19 0,0-1 0,0 0 0,-1 0 0,2 0 0,-1-1 0,1 0 0,-1 0 0,1-1 0,0 0 0,11 2 0,-7-2 0,0-1 0,0 0 0,0 0 0,1-1 0,-1-1 0,0 0 0,0 0 0,0-1 0,0-1 0,-1 0 0,1 0 0,20-10 0,49-32 0,-4 1 0,-69 41 0,0 1 0,0-1 0,0 1 0,0 0 0,0 1 0,1-1 0,-1 2 0,0-1 0,1 1 0,-1 0 0,1 0 0,-1 1 0,0 0 0,1 1 0,-1-1 0,0 1 0,0 1 0,0-1 0,7 4 0,-8-3 0,1 0 0,0-1 0,0 0 0,0-1 0,0 0 0,1 0 0,-1 0 0,10-1 0,6-2 0,29-5 0,-16 1 0,67-3 0,151 3 0,-239 6 0,-2 1 0,1 0 0,0 1 0,23 7 0,-31-7 0,0 0 0,0 1 0,0 0 0,0 0 0,-1 0 0,1 1 0,-1 0 0,0 0 0,0 0 0,-1 1 0,1-1 0,4 7 0,-2 0 0,-6-9 0,0-1 0,0 1 0,0 0 0,0-1 0,0 1 0,1-1 0,-1 1 0,0-1 0,1 1 0,-1-1 0,1 0 0,0 0 0,-1 0 0,0 0 0,1 0 0,0 0 0,0 0 0,3 0 0,1 0 0,-1-1 0,0 1 0,0-2 0,1 1 0,-1-1 0,0 1 0,1-1 0,-2-1 0,10-2 0,5-4 0,21-11 0,-28 14 0,19-11 0,-10 4 0,41-14 0,-55 23 0,0 1 0,0 0 0,0 1 0,1 0 0,-1 0 0,0 1 0,1-1 0,-1 2 0,0-1 0,11 2 0,10 4 0,2-2 0,31 0 0,59-4 0,17 1 0,-131-1-105,-2 1 0,2-1 0,-1 1 0,0 1 0,0-1 0,0 1 0,0-1 0,0 1 0,-1 1 0,1-1 0,0 1 0,7 5 0,-4-1-6721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6T13:22:19.447"/>
    </inkml:context>
    <inkml:brush xml:id="br0">
      <inkml:brushProperty name="width" value="0.1" units="cm"/>
      <inkml:brushProperty name="height" value="0.1" units="cm"/>
      <inkml:brushProperty name="color" value="#A1D8DB"/>
    </inkml:brush>
  </inkml:definitions>
  <inkml:trace contextRef="#ctx0" brushRef="#br0">1 1 24575,'0'6'0,"0"1"0,0 0 0,1 0 0,1 0 0,-1-1 0,1 1 0,0-1 0,0 0 0,1 1 0,0-1 0,0 0 0,0 0 0,5 7 0,9 8 0,0 1 0,38 35 0,49 28 0,-97-79 0,1-1 0,0 0 0,0-1 0,1 1 0,-1-2 0,1 1 0,0-1 0,0 0 0,15 2 0,-13-4 0,0 0 0,0-1 0,1-1 0,-1 1 0,0-2 0,1 1 0,17-7 0,10-4 0,1-2 0,-2-2 0,70-40 0,-50 22 0,86-68 0,-139 98 0,-2 1 0,1 0 0,0 0 0,0 0 0,7-4 0,-10 7 0,-1 0 0,1-1 0,0 1 0,-1 0 0,1 0 0,0-1 0,-1 1 0,1 0 0,0 0 0,0 0 0,-1 0 0,1 0 0,0 0 0,-1 0 0,1 0 0,0 0 0,0 0 0,-1 0 0,1 1 0,0-1 0,-1 0 0,1 1 0,0-1 0,-1 0 0,1 1 0,0-1 0,-1 0 0,1 1 0,-1-1 0,1 1 0,-1-1 0,1 1 0,-1 0 0,0-1 0,0 1 0,1-1 0,-1 1 0,1 1 0,2 5 0,0 1 0,0 0 0,-1 1 0,1 7 0,6 20 0,-8-33 0,1-1 0,-1 1 0,0 0 0,1-1 0,0 0 0,0 0 0,0 0 0,0 1 0,0-1 0,1 0 0,-1-1 0,0 1 0,1 0 0,0-1 0,-1 1 0,0-1 0,1 0 0,0 0 0,0 0 0,0 0 0,0 0 0,3 0 0,8 1 0,1-1 0,-1 0 0,18-1 0,30-3 0,70-13 0,62-20 0,-106 18 0,-47 10 0,162-28 0,2 15 0,-201 20 0,0 1 0,0 0 0,1 0 0,-1 0 0,0 1 0,6 0 0,-9 0 0,-1-1 0,1 0 0,0 1 0,0-1 0,0 1 0,0-1 0,0 1 0,-1-1 0,1 1 0,0 0 0,0-1 0,-1 1 0,1 0 0,0-1 0,-1 1 0,1 0 0,-1 0 0,1 0 0,-1 0 0,1 0 0,-1-1 0,0 1 0,0 0 0,1 0 0,-1 0 0,0 0 0,0 2 0,1 13 0,-1-7 0,1-2 0,3 15 0,-4-19 0,1 0 0,0-1 0,0 1 0,1 0 0,-1-1 0,0 1 0,0-1 0,1 1 0,0-1 0,0 0 0,3 3 0,4 3 0,1-1 0,0 0 0,0-1 0,0 0 0,1 0 0,0-1 0,0-1 0,1 0 0,11 3 0,13 1 0,60 6 0,123 0 0,98 13 0,-308-25 0,5 0 0,19 6 0,-30-7 0,1 0 0,0 1 0,-1-1 0,1 1 0,0 0 0,-1 0 0,0 0 0,0 1 0,5 3 0,-7-4 0,1-1 0,0 1 0,0-1 0,0 1 0,0-1 0,0 0 0,0 0 0,0 0 0,0 0 0,1 0 0,-1 0 0,0-1 0,1 1 0,-1-1 0,0 0 0,1 1 0,3-1 0,2-1 0,0 0 0,1 0 0,12-5 0,-7 3 0,25-7 0,-15 3 0,28-4 0,-49 11 0,0-1 0,-1 1 0,1 0 0,0 0 0,0 0 0,0 0 0,0 1 0,0-1 0,0 1 0,0 0 0,0 0 0,-1 0 0,1 0 0,-1 0 0,1 0 0,-1 1 0,1-1 0,-1 1 0,1 0 0,-1 0 0,0 0 0,0 0 0,0 0 0,3 4 0,-5-5-50,1 0-1,0 0 1,-1 0-1,1 0 0,0-1 1,0 1-1,0 0 1,0 0-1,0 0 1,0-1-1,0 1 0,0-1 1,0 1-1,0-1 1,0 1-1,0-1 1,0 1-1,1-1 0,-1 0 1,0 0-1,0 1 1,0-1-1,1 0 1,-1 0-1,0 0 1,2-1-1,7-2-6775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31F5-D372-4143-8BDF-997B139F491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9F770-6F84-4E7C-BD2A-532AEC0CD3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2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454" name="Google Shape;4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dc28ecdd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12dc28ecdd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dc28ecdd6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12dc28ecdd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dc28ecdd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12dc28ecdd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dc28ecdd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12dc28ecdd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dc28ecdd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12dc28ecdd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33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dc28ecdd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12dc28ecdd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813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dc28ecdd6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2dc28ecd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dc28ecdd6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2dc28ecd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035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dc28ecdd6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12dc28ecdd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dc28ecdd6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12dc28ecdd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098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73" name="Google Shape;6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673" name="Google Shape;6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67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dc28ecdd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2dc28ecd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dc28ecdd6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2dc28ecd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dc28ecdd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2dc28ecd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dc28ecdd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12dc28ecd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dc28ecdd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12dc28ecd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115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dc28ecdd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12dc28ecdd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dc28ecdd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12dc28ecdd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8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D9B29-E069-7FAB-34DC-2E328164C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AA7C4-92EC-3BBF-618E-91328964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CE3735-3355-E5A6-667C-7613D17B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87658C-0045-CD12-6C89-3D2324EF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034647-6516-61AF-9E73-7730877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7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975AF-2BCD-4145-D7E2-172A9E1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8D8020-8ABA-F219-4D11-E7894E94D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3B707-9601-32B8-DCD8-A80DE66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A2333-0E5D-8F86-DC59-9E80144F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0A8BBB-30E7-CDA6-6CF6-0A27689D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59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67CD9A-C3D5-E544-94D3-C5CEF1C4C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61ABC1-8790-32FE-4F80-F83CC7DA0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3864ED-08F0-5900-A485-D0B88723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DBCBFE-443C-4141-3E27-70B52DA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55267-F751-7E57-61D7-AAF82E8D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33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A2819-67BA-DC26-B405-87BB5A7E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D0980E-4FFD-C769-54A2-5125B4AA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A28FB8-9AB0-4CF5-F78C-A76AB8DD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2521B-13E5-8F10-B49C-704C5D5C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FC3824-6E94-A8F3-3D66-82190A0D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27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F10AB-B0B2-BBC6-289F-8CCB63B1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450643-47FB-7982-0E77-351E2A354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5ECA5-6EB3-FA36-E436-9BD95B37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5050D-2BF0-55BA-92C6-B91B5783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A77FD0-530C-40E3-862C-E0685F19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5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9DB16-7AB6-13C7-3C9B-35C5E575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DEF1D-6419-FE39-7F46-ADA971F04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D8832C-7A84-1372-C58E-34E8E112F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C4513B-6D02-1955-726B-00BF8ED9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2B9782-BBA3-204A-061F-6DD3A15C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FCA2A2-6FB6-0878-F90F-E4566C95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5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B66C-8DF8-EEEA-B4E5-762D09E6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4D768D-7CFD-FD5E-5590-6C07D2F3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8E8565-30DD-8EE8-EA30-4C90DD4D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48A53-08C8-1BC5-D0F2-9420BE320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60ED99-2B58-0DFB-E124-6E3B0259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6AFCF0-5ED4-4347-0F41-A6B6751B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D8DBB5-0F81-E0F8-019E-4D215454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79FB3C-6A97-8109-F91E-98C0460A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6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D6F17-5840-D590-0688-41004121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3999E3-8896-222C-85D2-FB8DAAFE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1A766D-14A1-76EA-786A-84DA82AE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C33AA1-21EC-1652-273C-917CCB2B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86E7A4-9371-1D7C-513C-8ABD26BA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E05E90-0D5F-51C2-FCA4-50CF93C8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57B6E5-98D6-057D-2C41-5CE0DE8F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29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8F9DC-8019-CB83-D667-9E671195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948F7-862C-A595-1044-9BB3208F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C1CB9E-114B-439A-6813-43739E4B9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C2FC18-3847-582C-8112-5F3D4211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E04AD2-BCED-FDCB-400E-8C61AE93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FED483-DCEB-780C-35C8-740DF7D7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13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8EB829-C050-568C-B487-4EC4F498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C2504C3-C335-2465-ABF9-295DCADA8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A23201-9C19-D3BB-43E1-4183B07E4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3FD5E-337D-179A-C57E-5163A026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F8EE9B-022D-20F8-6C0C-B3FCF2C4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74FE1A-A325-96C6-3A40-247F67E4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42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7CAD7C-EDF9-ED97-3633-FDBEE4C0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23405A-9F07-606E-F6CB-EBD61AFB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BF34B5-EEF5-638B-1054-1712127B7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46DEC-A2FD-422A-9D25-284FC8BF2F50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6FCC1C-2A46-C17F-A4C7-BE7F88FCA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159662-23C3-4D7C-06AF-59097752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DAC2-3BE6-40AB-91F1-9B426A4007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10.png"/><Relationship Id="rId18" Type="http://schemas.openxmlformats.org/officeDocument/2006/relationships/image" Target="../media/image8.png"/><Relationship Id="rId3" Type="http://schemas.openxmlformats.org/officeDocument/2006/relationships/image" Target="../media/image140.png"/><Relationship Id="rId21" Type="http://schemas.openxmlformats.org/officeDocument/2006/relationships/image" Target="../media/image11.svg"/><Relationship Id="rId7" Type="http://schemas.openxmlformats.org/officeDocument/2006/relationships/image" Target="../media/image180.png"/><Relationship Id="rId12" Type="http://schemas.openxmlformats.org/officeDocument/2006/relationships/customXml" Target="../ink/ink20.xml"/><Relationship Id="rId17" Type="http://schemas.openxmlformats.org/officeDocument/2006/relationships/image" Target="../media/image3.svg"/><Relationship Id="rId2" Type="http://schemas.openxmlformats.org/officeDocument/2006/relationships/customXml" Target="../ink/ink15.xml"/><Relationship Id="rId16" Type="http://schemas.openxmlformats.org/officeDocument/2006/relationships/image" Target="../media/image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19.xml"/><Relationship Id="rId19" Type="http://schemas.openxmlformats.org/officeDocument/2006/relationships/image" Target="../media/image9.svg"/><Relationship Id="rId4" Type="http://schemas.openxmlformats.org/officeDocument/2006/relationships/customXml" Target="../ink/ink16.xml"/><Relationship Id="rId9" Type="http://schemas.openxmlformats.org/officeDocument/2006/relationships/image" Target="../media/image19.png"/><Relationship Id="rId14" Type="http://schemas.openxmlformats.org/officeDocument/2006/relationships/customXml" Target="../ink/ink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10.png"/><Relationship Id="rId18" Type="http://schemas.openxmlformats.org/officeDocument/2006/relationships/image" Target="../media/image8.png"/><Relationship Id="rId3" Type="http://schemas.openxmlformats.org/officeDocument/2006/relationships/image" Target="../media/image140.png"/><Relationship Id="rId21" Type="http://schemas.openxmlformats.org/officeDocument/2006/relationships/image" Target="../media/image11.svg"/><Relationship Id="rId7" Type="http://schemas.openxmlformats.org/officeDocument/2006/relationships/image" Target="../media/image180.png"/><Relationship Id="rId12" Type="http://schemas.openxmlformats.org/officeDocument/2006/relationships/customXml" Target="../ink/ink27.xml"/><Relationship Id="rId17" Type="http://schemas.openxmlformats.org/officeDocument/2006/relationships/image" Target="../media/image3.svg"/><Relationship Id="rId2" Type="http://schemas.openxmlformats.org/officeDocument/2006/relationships/customXml" Target="../ink/ink22.xml"/><Relationship Id="rId16" Type="http://schemas.openxmlformats.org/officeDocument/2006/relationships/image" Target="../media/image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26.xml"/><Relationship Id="rId19" Type="http://schemas.openxmlformats.org/officeDocument/2006/relationships/image" Target="../media/image9.svg"/><Relationship Id="rId4" Type="http://schemas.openxmlformats.org/officeDocument/2006/relationships/customXml" Target="../ink/ink23.xml"/><Relationship Id="rId9" Type="http://schemas.openxmlformats.org/officeDocument/2006/relationships/image" Target="../media/image19.png"/><Relationship Id="rId14" Type="http://schemas.openxmlformats.org/officeDocument/2006/relationships/customXml" Target="../ink/ink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1.sv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3.svg"/><Relationship Id="rId2" Type="http://schemas.openxmlformats.org/officeDocument/2006/relationships/customXml" Target="../ink/ink1.xml"/><Relationship Id="rId16" Type="http://schemas.openxmlformats.org/officeDocument/2006/relationships/image" Target="../media/image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19" Type="http://schemas.openxmlformats.org/officeDocument/2006/relationships/image" Target="../media/image9.sv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210.png"/><Relationship Id="rId18" Type="http://schemas.openxmlformats.org/officeDocument/2006/relationships/image" Target="../media/image8.png"/><Relationship Id="rId3" Type="http://schemas.openxmlformats.org/officeDocument/2006/relationships/image" Target="../media/image140.png"/><Relationship Id="rId21" Type="http://schemas.openxmlformats.org/officeDocument/2006/relationships/image" Target="../media/image11.svg"/><Relationship Id="rId7" Type="http://schemas.openxmlformats.org/officeDocument/2006/relationships/image" Target="../media/image180.png"/><Relationship Id="rId12" Type="http://schemas.openxmlformats.org/officeDocument/2006/relationships/customXml" Target="../ink/ink34.xml"/><Relationship Id="rId17" Type="http://schemas.openxmlformats.org/officeDocument/2006/relationships/image" Target="../media/image3.svg"/><Relationship Id="rId2" Type="http://schemas.openxmlformats.org/officeDocument/2006/relationships/customXml" Target="../ink/ink29.xml"/><Relationship Id="rId16" Type="http://schemas.openxmlformats.org/officeDocument/2006/relationships/image" Target="../media/image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33.xml"/><Relationship Id="rId19" Type="http://schemas.openxmlformats.org/officeDocument/2006/relationships/image" Target="../media/image9.svg"/><Relationship Id="rId4" Type="http://schemas.openxmlformats.org/officeDocument/2006/relationships/customXml" Target="../ink/ink30.xml"/><Relationship Id="rId9" Type="http://schemas.openxmlformats.org/officeDocument/2006/relationships/image" Target="../media/image19.png"/><Relationship Id="rId14" Type="http://schemas.openxmlformats.org/officeDocument/2006/relationships/customXml" Target="../ink/ink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0.png"/><Relationship Id="rId18" Type="http://schemas.openxmlformats.org/officeDocument/2006/relationships/image" Target="../media/image8.png"/><Relationship Id="rId3" Type="http://schemas.openxmlformats.org/officeDocument/2006/relationships/image" Target="../media/image140.png"/><Relationship Id="rId21" Type="http://schemas.openxmlformats.org/officeDocument/2006/relationships/image" Target="../media/image11.svg"/><Relationship Id="rId7" Type="http://schemas.openxmlformats.org/officeDocument/2006/relationships/image" Target="../media/image180.png"/><Relationship Id="rId12" Type="http://schemas.openxmlformats.org/officeDocument/2006/relationships/customXml" Target="../ink/ink13.xml"/><Relationship Id="rId17" Type="http://schemas.openxmlformats.org/officeDocument/2006/relationships/image" Target="../media/image3.svg"/><Relationship Id="rId2" Type="http://schemas.openxmlformats.org/officeDocument/2006/relationships/customXml" Target="../ink/ink8.xml"/><Relationship Id="rId16" Type="http://schemas.openxmlformats.org/officeDocument/2006/relationships/image" Target="../media/image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5" Type="http://schemas.openxmlformats.org/officeDocument/2006/relationships/image" Target="../media/image220.png"/><Relationship Id="rId10" Type="http://schemas.openxmlformats.org/officeDocument/2006/relationships/customXml" Target="../ink/ink12.xml"/><Relationship Id="rId19" Type="http://schemas.openxmlformats.org/officeDocument/2006/relationships/image" Target="../media/image9.svg"/><Relationship Id="rId4" Type="http://schemas.openxmlformats.org/officeDocument/2006/relationships/customXml" Target="../ink/ink9.xml"/><Relationship Id="rId9" Type="http://schemas.openxmlformats.org/officeDocument/2006/relationships/image" Target="../media/image19.png"/><Relationship Id="rId14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AF6C0D-05B2-10B8-5FF0-EC79843A471D}"/>
              </a:ext>
            </a:extLst>
          </p:cNvPr>
          <p:cNvSpPr/>
          <p:nvPr/>
        </p:nvSpPr>
        <p:spPr>
          <a:xfrm>
            <a:off x="0" y="-34600"/>
            <a:ext cx="12192000" cy="68926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4E2B48-0C1B-89B8-3073-1646EFD87978}"/>
              </a:ext>
            </a:extLst>
          </p:cNvPr>
          <p:cNvSpPr/>
          <p:nvPr/>
        </p:nvSpPr>
        <p:spPr>
          <a:xfrm>
            <a:off x="534687" y="491788"/>
            <a:ext cx="11219970" cy="586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梯形 21">
            <a:extLst>
              <a:ext uri="{FF2B5EF4-FFF2-40B4-BE49-F238E27FC236}">
                <a16:creationId xmlns:a16="http://schemas.microsoft.com/office/drawing/2014/main" id="{1FCBD7F1-998C-D5AC-F614-B93102268D60}"/>
              </a:ext>
            </a:extLst>
          </p:cNvPr>
          <p:cNvSpPr/>
          <p:nvPr/>
        </p:nvSpPr>
        <p:spPr>
          <a:xfrm>
            <a:off x="280885" y="3463309"/>
            <a:ext cx="7699693" cy="3855463"/>
          </a:xfrm>
          <a:prstGeom prst="trapezoid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8F6CBFD5-9834-32E1-EB2A-D4F7598D7E13}"/>
              </a:ext>
            </a:extLst>
          </p:cNvPr>
          <p:cNvSpPr/>
          <p:nvPr/>
        </p:nvSpPr>
        <p:spPr>
          <a:xfrm rot="20136243">
            <a:off x="1318533" y="835020"/>
            <a:ext cx="1323649" cy="1387580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A2AFA1C-C96C-89C9-AE53-1C1AF7533EA7}"/>
              </a:ext>
            </a:extLst>
          </p:cNvPr>
          <p:cNvSpPr/>
          <p:nvPr/>
        </p:nvSpPr>
        <p:spPr>
          <a:xfrm rot="20136243">
            <a:off x="1700984" y="1146162"/>
            <a:ext cx="834654" cy="1057398"/>
          </a:xfrm>
          <a:prstGeom prst="ellipse">
            <a:avLst/>
          </a:prstGeom>
          <a:solidFill>
            <a:srgbClr val="6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E32A903-8699-417E-A780-1C68B13990E7}"/>
              </a:ext>
            </a:extLst>
          </p:cNvPr>
          <p:cNvSpPr/>
          <p:nvPr/>
        </p:nvSpPr>
        <p:spPr>
          <a:xfrm rot="2903174" flipH="1">
            <a:off x="5656371" y="813629"/>
            <a:ext cx="1271734" cy="1413479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101BC9-2C46-36E3-3742-EA4DF3266144}"/>
              </a:ext>
            </a:extLst>
          </p:cNvPr>
          <p:cNvSpPr/>
          <p:nvPr/>
        </p:nvSpPr>
        <p:spPr>
          <a:xfrm rot="2610489" flipH="1">
            <a:off x="5831573" y="1106253"/>
            <a:ext cx="760873" cy="1065058"/>
          </a:xfrm>
          <a:prstGeom prst="ellipse">
            <a:avLst/>
          </a:prstGeom>
          <a:solidFill>
            <a:srgbClr val="6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ABE8C99-4A08-A5B1-087A-20CF78C07CFD}"/>
              </a:ext>
            </a:extLst>
          </p:cNvPr>
          <p:cNvSpPr/>
          <p:nvPr/>
        </p:nvSpPr>
        <p:spPr>
          <a:xfrm>
            <a:off x="1154161" y="765696"/>
            <a:ext cx="5929742" cy="6892601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08C62DF-75A7-CF33-F175-D2BAAEFA24A5}"/>
              </a:ext>
            </a:extLst>
          </p:cNvPr>
          <p:cNvGrpSpPr/>
          <p:nvPr/>
        </p:nvGrpSpPr>
        <p:grpSpPr>
          <a:xfrm>
            <a:off x="2353724" y="2634473"/>
            <a:ext cx="3530616" cy="3582599"/>
            <a:chOff x="3657600" y="1296421"/>
            <a:chExt cx="4876800" cy="530554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B5120C-24B7-D3B9-04F6-209A502A0049}"/>
                </a:ext>
              </a:extLst>
            </p:cNvPr>
            <p:cNvSpPr/>
            <p:nvPr/>
          </p:nvSpPr>
          <p:spPr>
            <a:xfrm>
              <a:off x="3730752" y="1395983"/>
              <a:ext cx="4730496" cy="5205984"/>
            </a:xfrm>
            <a:prstGeom prst="rect">
              <a:avLst/>
            </a:prstGeom>
            <a:solidFill>
              <a:srgbClr val="C42626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D2F4341-EF66-BFA0-CA21-C5F676E08F41}"/>
                </a:ext>
              </a:extLst>
            </p:cNvPr>
            <p:cNvGrpSpPr/>
            <p:nvPr/>
          </p:nvGrpSpPr>
          <p:grpSpPr>
            <a:xfrm>
              <a:off x="3730752" y="5675375"/>
              <a:ext cx="4767072" cy="926592"/>
              <a:chOff x="3730752" y="5675375"/>
              <a:chExt cx="4767072" cy="926592"/>
            </a:xfrm>
          </p:grpSpPr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B03EE9E-301F-0E79-5E53-F3270E12AAF8}"/>
                  </a:ext>
                </a:extLst>
              </p:cNvPr>
              <p:cNvSpPr/>
              <p:nvPr/>
            </p:nvSpPr>
            <p:spPr>
              <a:xfrm>
                <a:off x="3730752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522487A4-6F5C-7F7E-15C8-8A7E9406CB4E}"/>
                  </a:ext>
                </a:extLst>
              </p:cNvPr>
              <p:cNvSpPr/>
              <p:nvPr/>
            </p:nvSpPr>
            <p:spPr>
              <a:xfrm>
                <a:off x="4815840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6C14EDBE-61F1-CC72-0A91-CE8165C3991D}"/>
                  </a:ext>
                </a:extLst>
              </p:cNvPr>
              <p:cNvSpPr/>
              <p:nvPr/>
            </p:nvSpPr>
            <p:spPr>
              <a:xfrm>
                <a:off x="5998463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11D2D1EF-193D-5C39-0D61-0A533DB19E38}"/>
                  </a:ext>
                </a:extLst>
              </p:cNvPr>
              <p:cNvSpPr/>
              <p:nvPr/>
            </p:nvSpPr>
            <p:spPr>
              <a:xfrm>
                <a:off x="7217664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044E1CF-E18C-CF61-3711-A1F171F3EB8C}"/>
                </a:ext>
              </a:extLst>
            </p:cNvPr>
            <p:cNvGrpSpPr/>
            <p:nvPr/>
          </p:nvGrpSpPr>
          <p:grpSpPr>
            <a:xfrm rot="10800000">
              <a:off x="3657600" y="1296421"/>
              <a:ext cx="4876800" cy="938780"/>
              <a:chOff x="3730752" y="5663187"/>
              <a:chExt cx="4730496" cy="938780"/>
            </a:xfrm>
          </p:grpSpPr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9EA24C38-1956-3786-784E-36C4F55D8AB3}"/>
                  </a:ext>
                </a:extLst>
              </p:cNvPr>
              <p:cNvSpPr/>
              <p:nvPr/>
            </p:nvSpPr>
            <p:spPr>
              <a:xfrm>
                <a:off x="3730752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272868D1-8074-EA21-BDCA-ADBE92D8E9CF}"/>
                  </a:ext>
                </a:extLst>
              </p:cNvPr>
              <p:cNvSpPr/>
              <p:nvPr/>
            </p:nvSpPr>
            <p:spPr>
              <a:xfrm>
                <a:off x="4815840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79412C24-AEC8-2545-AC55-49DA8ABABF40}"/>
                  </a:ext>
                </a:extLst>
              </p:cNvPr>
              <p:cNvSpPr/>
              <p:nvPr/>
            </p:nvSpPr>
            <p:spPr>
              <a:xfrm>
                <a:off x="6004560" y="5663187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78990F75-2ECB-B87D-DEB0-5A01123880A9}"/>
                  </a:ext>
                </a:extLst>
              </p:cNvPr>
              <p:cNvSpPr/>
              <p:nvPr/>
            </p:nvSpPr>
            <p:spPr>
              <a:xfrm>
                <a:off x="7181088" y="5669281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64CBE6C4-BB7A-1F9D-7E5E-84FBC5A8965C}"/>
              </a:ext>
            </a:extLst>
          </p:cNvPr>
          <p:cNvSpPr/>
          <p:nvPr/>
        </p:nvSpPr>
        <p:spPr>
          <a:xfrm>
            <a:off x="1979306" y="2225063"/>
            <a:ext cx="800952" cy="816198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CAA146E7-2C41-8193-409D-8696E22432E2}"/>
              </a:ext>
            </a:extLst>
          </p:cNvPr>
          <p:cNvSpPr/>
          <p:nvPr/>
        </p:nvSpPr>
        <p:spPr>
          <a:xfrm>
            <a:off x="5327616" y="2211327"/>
            <a:ext cx="800952" cy="816198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358F6E-B46A-8559-E92B-D42FBC89E113}"/>
              </a:ext>
            </a:extLst>
          </p:cNvPr>
          <p:cNvSpPr/>
          <p:nvPr/>
        </p:nvSpPr>
        <p:spPr>
          <a:xfrm>
            <a:off x="2475920" y="2335769"/>
            <a:ext cx="132375" cy="141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0992EDA-04D8-ADAE-4A64-82EE0D8C0B46}"/>
              </a:ext>
            </a:extLst>
          </p:cNvPr>
          <p:cNvSpPr/>
          <p:nvPr/>
        </p:nvSpPr>
        <p:spPr>
          <a:xfrm>
            <a:off x="5839605" y="2361600"/>
            <a:ext cx="132375" cy="141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8D854CF-3F2F-C6B3-5D27-9930C159C94D}"/>
              </a:ext>
            </a:extLst>
          </p:cNvPr>
          <p:cNvSpPr/>
          <p:nvPr/>
        </p:nvSpPr>
        <p:spPr>
          <a:xfrm>
            <a:off x="611373" y="2942821"/>
            <a:ext cx="1222068" cy="1067332"/>
          </a:xfrm>
          <a:prstGeom prst="ellipse">
            <a:avLst/>
          </a:prstGeom>
          <a:solidFill>
            <a:srgbClr val="F5D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762231D-A678-DB9B-E2DA-A4AFE7FA0B6E}"/>
              </a:ext>
            </a:extLst>
          </p:cNvPr>
          <p:cNvSpPr/>
          <p:nvPr/>
        </p:nvSpPr>
        <p:spPr>
          <a:xfrm>
            <a:off x="6396733" y="2947176"/>
            <a:ext cx="1222068" cy="1067332"/>
          </a:xfrm>
          <a:prstGeom prst="ellipse">
            <a:avLst/>
          </a:prstGeom>
          <a:solidFill>
            <a:srgbClr val="F5D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845213-2B27-3933-FFF5-C5C02B84A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550" y="3321020"/>
            <a:ext cx="8508561" cy="1979104"/>
          </a:xfrm>
        </p:spPr>
        <p:txBody>
          <a:bodyPr>
            <a:normAutofit/>
          </a:bodyPr>
          <a:lstStyle/>
          <a:p>
            <a:r>
              <a:rPr lang="zh-TW" altLang="en-US" sz="12000" b="1" dirty="0">
                <a:solidFill>
                  <a:schemeClr val="bg1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1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12000" dirty="0">
              <a:solidFill>
                <a:schemeClr val="bg1"/>
              </a:solidFill>
              <a:latin typeface="Adobe Gothic Std B" panose="020B0800000000000000" pitchFamily="34" charset="-128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8C9A44B-FA2C-B489-FDBD-1F8F4C980B01}"/>
              </a:ext>
            </a:extLst>
          </p:cNvPr>
          <p:cNvSpPr txBox="1"/>
          <p:nvPr/>
        </p:nvSpPr>
        <p:spPr>
          <a:xfrm>
            <a:off x="7813330" y="2619426"/>
            <a:ext cx="3820909" cy="236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10846023 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林湋峻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10846024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戴于鈞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10846026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王萱雯</a:t>
            </a:r>
            <a:endParaRPr lang="en-US" altLang="zh-TW" sz="2800" b="1" dirty="0">
              <a:solidFill>
                <a:srgbClr val="6FB5B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10846028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洪靖翔</a:t>
            </a:r>
          </a:p>
          <a:p>
            <a:pPr>
              <a:lnSpc>
                <a:spcPts val="3600"/>
              </a:lnSpc>
            </a:pPr>
            <a:r>
              <a:rPr lang="en-US" altLang="zh-TW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10846033</a:t>
            </a:r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劉淨純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1ADD90-23D7-D510-04FB-CBE8690C5752}"/>
              </a:ext>
            </a:extLst>
          </p:cNvPr>
          <p:cNvSpPr txBox="1"/>
          <p:nvPr/>
        </p:nvSpPr>
        <p:spPr>
          <a:xfrm>
            <a:off x="8181812" y="1794032"/>
            <a:ext cx="2767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111405</a:t>
            </a:r>
            <a:r>
              <a:rPr lang="zh-TW" altLang="en-US" sz="32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  <a:p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528A4A3-A72A-7EED-2FB7-7EA300E27C34}"/>
              </a:ext>
            </a:extLst>
          </p:cNvPr>
          <p:cNvSpPr txBox="1"/>
          <p:nvPr/>
        </p:nvSpPr>
        <p:spPr>
          <a:xfrm>
            <a:off x="7703377" y="5129414"/>
            <a:ext cx="42890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6FB5B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 丁慧瑩老師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58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10000" accel="3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130390" y="2838963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系統功能架構</a:t>
            </a:r>
            <a:endParaRPr lang="en-US" altLang="ko-KR" sz="72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ABF06EE-E529-13BF-C6A2-DE40E2FAC1B0}"/>
              </a:ext>
            </a:extLst>
          </p:cNvPr>
          <p:cNvGrpSpPr/>
          <p:nvPr/>
        </p:nvGrpSpPr>
        <p:grpSpPr>
          <a:xfrm>
            <a:off x="1632085" y="2461162"/>
            <a:ext cx="3151332" cy="2624657"/>
            <a:chOff x="1632085" y="2461162"/>
            <a:chExt cx="3151332" cy="262465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9492C1A-AF41-1FB6-4536-08EC231DD81D}"/>
                </a:ext>
              </a:extLst>
            </p:cNvPr>
            <p:cNvGrpSpPr/>
            <p:nvPr/>
          </p:nvGrpSpPr>
          <p:grpSpPr>
            <a:xfrm rot="20834847">
              <a:off x="1632085" y="2461162"/>
              <a:ext cx="2106715" cy="1825245"/>
              <a:chOff x="3345653" y="3560064"/>
              <a:chExt cx="2106715" cy="1825245"/>
            </a:xfrm>
          </p:grpSpPr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C666D99C-AE9A-AC6A-1BBB-E7B83A6BE2A2}"/>
                  </a:ext>
                </a:extLst>
              </p:cNvPr>
              <p:cNvSpPr/>
              <p:nvPr/>
            </p:nvSpPr>
            <p:spPr>
              <a:xfrm>
                <a:off x="3345653" y="4311437"/>
                <a:ext cx="2106715" cy="1073872"/>
              </a:xfrm>
              <a:prstGeom prst="trapezoid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E29C6C3D-C08B-7A7B-B203-4F29B881CC66}"/>
                  </a:ext>
                </a:extLst>
              </p:cNvPr>
              <p:cNvSpPr/>
              <p:nvPr/>
            </p:nvSpPr>
            <p:spPr>
              <a:xfrm rot="20136243">
                <a:off x="3629564" y="3579373"/>
                <a:ext cx="362164" cy="386486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8A916D89-EAC8-FC91-594D-FFD4F28F265F}"/>
                  </a:ext>
                </a:extLst>
              </p:cNvPr>
              <p:cNvSpPr/>
              <p:nvPr/>
            </p:nvSpPr>
            <p:spPr>
              <a:xfrm rot="20136243">
                <a:off x="3734207" y="3666036"/>
                <a:ext cx="228370" cy="294520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20809EA0-72AF-16B3-ABE5-323004B0E394}"/>
                  </a:ext>
                </a:extLst>
              </p:cNvPr>
              <p:cNvSpPr/>
              <p:nvPr/>
            </p:nvSpPr>
            <p:spPr>
              <a:xfrm rot="2903174" flipH="1">
                <a:off x="4813311" y="3576894"/>
                <a:ext cx="354219" cy="386742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7191686F-114A-3A44-4BA1-39D66B014DBD}"/>
                  </a:ext>
                </a:extLst>
              </p:cNvPr>
              <p:cNvSpPr/>
              <p:nvPr/>
            </p:nvSpPr>
            <p:spPr>
              <a:xfrm rot="2610489" flipH="1">
                <a:off x="4864378" y="3654920"/>
                <a:ext cx="208183" cy="296653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D83EEE4-CF64-60CA-D842-023480D0231D}"/>
                  </a:ext>
                </a:extLst>
              </p:cNvPr>
              <p:cNvSpPr/>
              <p:nvPr/>
            </p:nvSpPr>
            <p:spPr>
              <a:xfrm>
                <a:off x="3584590" y="3560064"/>
                <a:ext cx="1622438" cy="1825245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42AAB3B1-13D5-BAA7-85B1-0F3F413B2DD9}"/>
                  </a:ext>
                </a:extLst>
              </p:cNvPr>
              <p:cNvGrpSpPr/>
              <p:nvPr/>
            </p:nvGrpSpPr>
            <p:grpSpPr>
              <a:xfrm>
                <a:off x="3912803" y="4080579"/>
                <a:ext cx="966013" cy="997871"/>
                <a:chOff x="3657600" y="1296421"/>
                <a:chExt cx="4876800" cy="5305546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EDD3F5C-31CB-4815-6B4F-55B5EBFB232C}"/>
                    </a:ext>
                  </a:extLst>
                </p:cNvPr>
                <p:cNvSpPr/>
                <p:nvPr/>
              </p:nvSpPr>
              <p:spPr>
                <a:xfrm>
                  <a:off x="3730752" y="1395983"/>
                  <a:ext cx="4730496" cy="5205984"/>
                </a:xfrm>
                <a:prstGeom prst="rect">
                  <a:avLst/>
                </a:prstGeom>
                <a:solidFill>
                  <a:srgbClr val="C42626">
                    <a:alpha val="847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6AA52BA3-360D-8DF0-B596-CBBCED85AD56}"/>
                    </a:ext>
                  </a:extLst>
                </p:cNvPr>
                <p:cNvGrpSpPr/>
                <p:nvPr/>
              </p:nvGrpSpPr>
              <p:grpSpPr>
                <a:xfrm>
                  <a:off x="3730752" y="5675375"/>
                  <a:ext cx="4767072" cy="926592"/>
                  <a:chOff x="3730752" y="5675375"/>
                  <a:chExt cx="4767072" cy="926592"/>
                </a:xfrm>
              </p:grpSpPr>
              <p:sp>
                <p:nvSpPr>
                  <p:cNvPr id="65" name="等腰三角形 64">
                    <a:extLst>
                      <a:ext uri="{FF2B5EF4-FFF2-40B4-BE49-F238E27FC236}">
                        <a16:creationId xmlns:a16="http://schemas.microsoft.com/office/drawing/2014/main" id="{CCAA4C69-0064-9CAB-27ED-339DB6C90740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等腰三角形 67">
                    <a:extLst>
                      <a:ext uri="{FF2B5EF4-FFF2-40B4-BE49-F238E27FC236}">
                        <a16:creationId xmlns:a16="http://schemas.microsoft.com/office/drawing/2014/main" id="{2067AC4D-1540-1A1A-9C10-9471EAC7292A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等腰三角形 68">
                    <a:extLst>
                      <a:ext uri="{FF2B5EF4-FFF2-40B4-BE49-F238E27FC236}">
                        <a16:creationId xmlns:a16="http://schemas.microsoft.com/office/drawing/2014/main" id="{7E9E081C-3317-F348-CC4A-173BA216AC9F}"/>
                      </a:ext>
                    </a:extLst>
                  </p:cNvPr>
                  <p:cNvSpPr/>
                  <p:nvPr/>
                </p:nvSpPr>
                <p:spPr>
                  <a:xfrm>
                    <a:off x="5998463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0" name="等腰三角形 69">
                    <a:extLst>
                      <a:ext uri="{FF2B5EF4-FFF2-40B4-BE49-F238E27FC236}">
                        <a16:creationId xmlns:a16="http://schemas.microsoft.com/office/drawing/2014/main" id="{9FC80AD1-D670-A68E-46E5-5334F87E4CA0}"/>
                      </a:ext>
                    </a:extLst>
                  </p:cNvPr>
                  <p:cNvSpPr/>
                  <p:nvPr/>
                </p:nvSpPr>
                <p:spPr>
                  <a:xfrm>
                    <a:off x="7217664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grpSp>
              <p:nvGrpSpPr>
                <p:cNvPr id="35" name="群組 34">
                  <a:extLst>
                    <a:ext uri="{FF2B5EF4-FFF2-40B4-BE49-F238E27FC236}">
                      <a16:creationId xmlns:a16="http://schemas.microsoft.com/office/drawing/2014/main" id="{89B0E15D-8792-E1E5-8948-84399C22A3A3}"/>
                    </a:ext>
                  </a:extLst>
                </p:cNvPr>
                <p:cNvGrpSpPr/>
                <p:nvPr/>
              </p:nvGrpSpPr>
              <p:grpSpPr>
                <a:xfrm rot="10800000">
                  <a:off x="3657600" y="1296421"/>
                  <a:ext cx="4876800" cy="938780"/>
                  <a:chOff x="3730752" y="5663187"/>
                  <a:chExt cx="4730496" cy="938780"/>
                </a:xfrm>
              </p:grpSpPr>
              <p:sp>
                <p:nvSpPr>
                  <p:cNvPr id="36" name="等腰三角形 35">
                    <a:extLst>
                      <a:ext uri="{FF2B5EF4-FFF2-40B4-BE49-F238E27FC236}">
                        <a16:creationId xmlns:a16="http://schemas.microsoft.com/office/drawing/2014/main" id="{1AC21843-19C4-BDE8-5DAD-DEC08B36C5CC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等腰三角形 36">
                    <a:extLst>
                      <a:ext uri="{FF2B5EF4-FFF2-40B4-BE49-F238E27FC236}">
                        <a16:creationId xmlns:a16="http://schemas.microsoft.com/office/drawing/2014/main" id="{486D01AF-AB83-DF8D-005B-D830D9FCF1F0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等腰三角形 62">
                    <a:extLst>
                      <a:ext uri="{FF2B5EF4-FFF2-40B4-BE49-F238E27FC236}">
                        <a16:creationId xmlns:a16="http://schemas.microsoft.com/office/drawing/2014/main" id="{246B000A-330E-7E07-BEDF-EFF6CE76B874}"/>
                      </a:ext>
                    </a:extLst>
                  </p:cNvPr>
                  <p:cNvSpPr/>
                  <p:nvPr/>
                </p:nvSpPr>
                <p:spPr>
                  <a:xfrm>
                    <a:off x="6004560" y="5663187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等腰三角形 63">
                    <a:extLst>
                      <a:ext uri="{FF2B5EF4-FFF2-40B4-BE49-F238E27FC236}">
                        <a16:creationId xmlns:a16="http://schemas.microsoft.com/office/drawing/2014/main" id="{9222B954-28F6-28D9-51A1-C08179C9D919}"/>
                      </a:ext>
                    </a:extLst>
                  </p:cNvPr>
                  <p:cNvSpPr/>
                  <p:nvPr/>
                </p:nvSpPr>
                <p:spPr>
                  <a:xfrm>
                    <a:off x="7181088" y="5669281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F4CB5B7B-F7E0-AFFF-8641-692EDA4C9FCE}"/>
                  </a:ext>
                </a:extLst>
              </p:cNvPr>
              <p:cNvSpPr/>
              <p:nvPr/>
            </p:nvSpPr>
            <p:spPr>
              <a:xfrm>
                <a:off x="3810358" y="3966545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759460A3-730D-F969-FE55-7FC95BF4BDCF}"/>
                  </a:ext>
                </a:extLst>
              </p:cNvPr>
              <p:cNvSpPr/>
              <p:nvPr/>
            </p:nvSpPr>
            <p:spPr>
              <a:xfrm>
                <a:off x="4726490" y="3962719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82DE421-6935-3EAF-96EF-F302477C3174}"/>
                  </a:ext>
                </a:extLst>
              </p:cNvPr>
              <p:cNvSpPr/>
              <p:nvPr/>
            </p:nvSpPr>
            <p:spPr>
              <a:xfrm>
                <a:off x="3946237" y="3997381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AC88337-89F4-FF86-9F6C-33FE4BEBEDDF}"/>
                  </a:ext>
                </a:extLst>
              </p:cNvPr>
              <p:cNvSpPr/>
              <p:nvPr/>
            </p:nvSpPr>
            <p:spPr>
              <a:xfrm>
                <a:off x="4866576" y="4004575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054EE82D-4A2E-F564-EADC-E575779D2A02}"/>
                  </a:ext>
                </a:extLst>
              </p:cNvPr>
              <p:cNvSpPr/>
              <p:nvPr/>
            </p:nvSpPr>
            <p:spPr>
              <a:xfrm>
                <a:off x="3436078" y="4166464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29CA4393-F826-8571-2B66-8395324B1BB5}"/>
                  </a:ext>
                </a:extLst>
              </p:cNvPr>
              <p:cNvSpPr/>
              <p:nvPr/>
            </p:nvSpPr>
            <p:spPr>
              <a:xfrm>
                <a:off x="5019012" y="4167677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53BEE7E-2DC2-D81F-E817-D52BFB50DD56}"/>
                </a:ext>
              </a:extLst>
            </p:cNvPr>
            <p:cNvSpPr txBox="1"/>
            <p:nvPr/>
          </p:nvSpPr>
          <p:spPr>
            <a:xfrm rot="20793779">
              <a:off x="1676500" y="4254822"/>
              <a:ext cx="310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A0522D"/>
                  </a:solidFill>
                  <a:latin typeface="Adobe Gothic Std B" panose="020B0800000000000000" pitchFamily="34" charset="-128"/>
                  <a:ea typeface="微軟正黑體" panose="020B0604030504040204" pitchFamily="34" charset="-120"/>
                </a:rPr>
                <a:t>貘</a:t>
              </a:r>
              <a:r>
                <a:rPr lang="en-US" altLang="zh-TW" sz="4800" dirty="0">
                  <a:solidFill>
                    <a:srgbClr val="A0522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nsters</a:t>
              </a:r>
              <a:endParaRPr lang="zh-TW" altLang="en-US" sz="4800" dirty="0">
                <a:solidFill>
                  <a:srgbClr val="A05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01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32AA28-5906-C062-BCC5-892570372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" y="1760790"/>
            <a:ext cx="11430000" cy="6858000"/>
          </a:xfrm>
          <a:prstGeom prst="rect">
            <a:avLst/>
          </a:prstGeom>
        </p:spPr>
      </p:pic>
      <p:sp>
        <p:nvSpPr>
          <p:cNvPr id="456" name="Google Shape;456;p13"/>
          <p:cNvSpPr/>
          <p:nvPr/>
        </p:nvSpPr>
        <p:spPr>
          <a:xfrm>
            <a:off x="-17780" y="5894182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-1" y="717772"/>
            <a:ext cx="4110689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3683527" y="427695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 txBox="1"/>
          <p:nvPr/>
        </p:nvSpPr>
        <p:spPr>
          <a:xfrm>
            <a:off x="-1104532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系統功能架構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61" name="Google Shape;461;p13"/>
          <p:cNvGrpSpPr/>
          <p:nvPr/>
        </p:nvGrpSpPr>
        <p:grpSpPr>
          <a:xfrm>
            <a:off x="5300534" y="486622"/>
            <a:ext cx="1726664" cy="1537281"/>
            <a:chOff x="3345653" y="3509432"/>
            <a:chExt cx="2106715" cy="1875877"/>
          </a:xfrm>
        </p:grpSpPr>
        <p:sp>
          <p:nvSpPr>
            <p:cNvPr id="462" name="Google Shape;462;p13"/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>
                <a:gd name="adj" fmla="val 25000"/>
              </a:avLst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 rot="-1463757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 rot="-1463757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609480" y="3534744"/>
              <a:ext cx="1622400" cy="1825200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8" name="Google Shape;468;p13"/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0" name="Google Shape;470;p13"/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471" name="Google Shape;471;p13"/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13"/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13"/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" name="Google Shape;475;p13"/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476" name="Google Shape;476;p13"/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13"/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13"/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13"/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80" name="Google Shape;480;p13"/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385;p12">
            <a:extLst>
              <a:ext uri="{FF2B5EF4-FFF2-40B4-BE49-F238E27FC236}">
                <a16:creationId xmlns:a16="http://schemas.microsoft.com/office/drawing/2014/main" id="{7435B8C1-3C65-ED12-B9C3-E09DF15D40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100" y="671800"/>
            <a:ext cx="1108000" cy="1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3289646" y="2888842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系統展示</a:t>
            </a:r>
            <a:endParaRPr lang="en-US" altLang="ko-KR" sz="72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F7BA331-9E79-1A7E-B1FC-7F819CFBB238}"/>
              </a:ext>
            </a:extLst>
          </p:cNvPr>
          <p:cNvGrpSpPr/>
          <p:nvPr/>
        </p:nvGrpSpPr>
        <p:grpSpPr>
          <a:xfrm>
            <a:off x="1632085" y="2461162"/>
            <a:ext cx="3151332" cy="2624657"/>
            <a:chOff x="1632085" y="2461162"/>
            <a:chExt cx="3151332" cy="262465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5900461-C780-78A3-3661-4B3C05A1954A}"/>
                </a:ext>
              </a:extLst>
            </p:cNvPr>
            <p:cNvGrpSpPr/>
            <p:nvPr/>
          </p:nvGrpSpPr>
          <p:grpSpPr>
            <a:xfrm rot="20834847">
              <a:off x="1632085" y="2461162"/>
              <a:ext cx="2106715" cy="1825245"/>
              <a:chOff x="3345653" y="3560064"/>
              <a:chExt cx="2106715" cy="1825245"/>
            </a:xfrm>
          </p:grpSpPr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1AC8F528-249F-6DB9-2830-605D372B6FDB}"/>
                  </a:ext>
                </a:extLst>
              </p:cNvPr>
              <p:cNvSpPr/>
              <p:nvPr/>
            </p:nvSpPr>
            <p:spPr>
              <a:xfrm>
                <a:off x="3345653" y="4311437"/>
                <a:ext cx="2106715" cy="1073872"/>
              </a:xfrm>
              <a:prstGeom prst="trapezoid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837050B4-EC70-04C5-8808-59C70D4EED36}"/>
                  </a:ext>
                </a:extLst>
              </p:cNvPr>
              <p:cNvSpPr/>
              <p:nvPr/>
            </p:nvSpPr>
            <p:spPr>
              <a:xfrm rot="20136243">
                <a:off x="3629564" y="3579373"/>
                <a:ext cx="362164" cy="386486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92BDD284-EA3E-97FD-07FE-8F400DE0E0FE}"/>
                  </a:ext>
                </a:extLst>
              </p:cNvPr>
              <p:cNvSpPr/>
              <p:nvPr/>
            </p:nvSpPr>
            <p:spPr>
              <a:xfrm rot="20136243">
                <a:off x="3734207" y="3666036"/>
                <a:ext cx="228370" cy="294520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E3D672DC-74A4-1014-F8D1-2B96CB41F79F}"/>
                  </a:ext>
                </a:extLst>
              </p:cNvPr>
              <p:cNvSpPr/>
              <p:nvPr/>
            </p:nvSpPr>
            <p:spPr>
              <a:xfrm rot="2903174" flipH="1">
                <a:off x="4813311" y="3576894"/>
                <a:ext cx="354219" cy="386742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A9C11D6-5330-8B06-0266-86DB8993E404}"/>
                  </a:ext>
                </a:extLst>
              </p:cNvPr>
              <p:cNvSpPr/>
              <p:nvPr/>
            </p:nvSpPr>
            <p:spPr>
              <a:xfrm rot="2610489" flipH="1">
                <a:off x="4864378" y="3654920"/>
                <a:ext cx="208183" cy="296653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4B9F6FEE-4228-A307-D63F-D8C8D317CFA1}"/>
                  </a:ext>
                </a:extLst>
              </p:cNvPr>
              <p:cNvSpPr/>
              <p:nvPr/>
            </p:nvSpPr>
            <p:spPr>
              <a:xfrm>
                <a:off x="3584590" y="3560064"/>
                <a:ext cx="1622438" cy="1825245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ED88D36F-936C-33C1-CCAD-3C689EAC1C2A}"/>
                  </a:ext>
                </a:extLst>
              </p:cNvPr>
              <p:cNvGrpSpPr/>
              <p:nvPr/>
            </p:nvGrpSpPr>
            <p:grpSpPr>
              <a:xfrm>
                <a:off x="3912803" y="4080579"/>
                <a:ext cx="966013" cy="997871"/>
                <a:chOff x="3657600" y="1296421"/>
                <a:chExt cx="4876800" cy="5305546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CCAE802-42F0-FCFF-C8F1-87829F5FBC6D}"/>
                    </a:ext>
                  </a:extLst>
                </p:cNvPr>
                <p:cNvSpPr/>
                <p:nvPr/>
              </p:nvSpPr>
              <p:spPr>
                <a:xfrm>
                  <a:off x="3730752" y="1395983"/>
                  <a:ext cx="4730496" cy="5205984"/>
                </a:xfrm>
                <a:prstGeom prst="rect">
                  <a:avLst/>
                </a:prstGeom>
                <a:solidFill>
                  <a:srgbClr val="C42626">
                    <a:alpha val="847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CE908CC0-7B25-ABD8-9278-C77433D4EF62}"/>
                    </a:ext>
                  </a:extLst>
                </p:cNvPr>
                <p:cNvGrpSpPr/>
                <p:nvPr/>
              </p:nvGrpSpPr>
              <p:grpSpPr>
                <a:xfrm>
                  <a:off x="3730752" y="5675375"/>
                  <a:ext cx="4767072" cy="926592"/>
                  <a:chOff x="3730752" y="5675375"/>
                  <a:chExt cx="4767072" cy="926592"/>
                </a:xfrm>
              </p:grpSpPr>
              <p:sp>
                <p:nvSpPr>
                  <p:cNvPr id="65" name="等腰三角形 64">
                    <a:extLst>
                      <a:ext uri="{FF2B5EF4-FFF2-40B4-BE49-F238E27FC236}">
                        <a16:creationId xmlns:a16="http://schemas.microsoft.com/office/drawing/2014/main" id="{3A55927B-5A2C-B3D5-BD21-B817D39CCAA6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等腰三角形 67">
                    <a:extLst>
                      <a:ext uri="{FF2B5EF4-FFF2-40B4-BE49-F238E27FC236}">
                        <a16:creationId xmlns:a16="http://schemas.microsoft.com/office/drawing/2014/main" id="{43CCE606-D1CE-6ADD-6B1A-925FEF2D032B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等腰三角形 68">
                    <a:extLst>
                      <a:ext uri="{FF2B5EF4-FFF2-40B4-BE49-F238E27FC236}">
                        <a16:creationId xmlns:a16="http://schemas.microsoft.com/office/drawing/2014/main" id="{EE2F13E6-71B9-7042-3595-F4FCB8BA3C3A}"/>
                      </a:ext>
                    </a:extLst>
                  </p:cNvPr>
                  <p:cNvSpPr/>
                  <p:nvPr/>
                </p:nvSpPr>
                <p:spPr>
                  <a:xfrm>
                    <a:off x="5998463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0" name="等腰三角形 69">
                    <a:extLst>
                      <a:ext uri="{FF2B5EF4-FFF2-40B4-BE49-F238E27FC236}">
                        <a16:creationId xmlns:a16="http://schemas.microsoft.com/office/drawing/2014/main" id="{BF0F9ABE-3D92-C084-C771-93F3FEDC4A6B}"/>
                      </a:ext>
                    </a:extLst>
                  </p:cNvPr>
                  <p:cNvSpPr/>
                  <p:nvPr/>
                </p:nvSpPr>
                <p:spPr>
                  <a:xfrm>
                    <a:off x="7217664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grpSp>
              <p:nvGrpSpPr>
                <p:cNvPr id="35" name="群組 34">
                  <a:extLst>
                    <a:ext uri="{FF2B5EF4-FFF2-40B4-BE49-F238E27FC236}">
                      <a16:creationId xmlns:a16="http://schemas.microsoft.com/office/drawing/2014/main" id="{15CEB4BE-7202-1D3C-D1F4-ABC4DE48746A}"/>
                    </a:ext>
                  </a:extLst>
                </p:cNvPr>
                <p:cNvGrpSpPr/>
                <p:nvPr/>
              </p:nvGrpSpPr>
              <p:grpSpPr>
                <a:xfrm rot="10800000">
                  <a:off x="3657600" y="1296421"/>
                  <a:ext cx="4876800" cy="938780"/>
                  <a:chOff x="3730752" y="5663187"/>
                  <a:chExt cx="4730496" cy="938780"/>
                </a:xfrm>
              </p:grpSpPr>
              <p:sp>
                <p:nvSpPr>
                  <p:cNvPr id="36" name="等腰三角形 35">
                    <a:extLst>
                      <a:ext uri="{FF2B5EF4-FFF2-40B4-BE49-F238E27FC236}">
                        <a16:creationId xmlns:a16="http://schemas.microsoft.com/office/drawing/2014/main" id="{BA66D0BB-6DBF-72A3-333D-4F65D7A0A4C2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等腰三角形 36">
                    <a:extLst>
                      <a:ext uri="{FF2B5EF4-FFF2-40B4-BE49-F238E27FC236}">
                        <a16:creationId xmlns:a16="http://schemas.microsoft.com/office/drawing/2014/main" id="{2D90C397-0919-D853-74F2-1AE8347020FD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等腰三角形 62">
                    <a:extLst>
                      <a:ext uri="{FF2B5EF4-FFF2-40B4-BE49-F238E27FC236}">
                        <a16:creationId xmlns:a16="http://schemas.microsoft.com/office/drawing/2014/main" id="{94427DD5-4970-32A8-F05B-C8EA28502675}"/>
                      </a:ext>
                    </a:extLst>
                  </p:cNvPr>
                  <p:cNvSpPr/>
                  <p:nvPr/>
                </p:nvSpPr>
                <p:spPr>
                  <a:xfrm>
                    <a:off x="6004560" y="5663187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等腰三角形 63">
                    <a:extLst>
                      <a:ext uri="{FF2B5EF4-FFF2-40B4-BE49-F238E27FC236}">
                        <a16:creationId xmlns:a16="http://schemas.microsoft.com/office/drawing/2014/main" id="{47F7EF72-7EFD-CA86-96A3-160CE4135578}"/>
                      </a:ext>
                    </a:extLst>
                  </p:cNvPr>
                  <p:cNvSpPr/>
                  <p:nvPr/>
                </p:nvSpPr>
                <p:spPr>
                  <a:xfrm>
                    <a:off x="7181088" y="5669281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8CB14C26-19F5-D540-6689-786ACAA71EBE}"/>
                  </a:ext>
                </a:extLst>
              </p:cNvPr>
              <p:cNvSpPr/>
              <p:nvPr/>
            </p:nvSpPr>
            <p:spPr>
              <a:xfrm>
                <a:off x="3810358" y="3966545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8106E1D7-EA54-63F4-58DE-74D0956C8D9C}"/>
                  </a:ext>
                </a:extLst>
              </p:cNvPr>
              <p:cNvSpPr/>
              <p:nvPr/>
            </p:nvSpPr>
            <p:spPr>
              <a:xfrm>
                <a:off x="4726490" y="3962719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D6E23BA-A81F-CACC-CD65-AF4632586536}"/>
                  </a:ext>
                </a:extLst>
              </p:cNvPr>
              <p:cNvSpPr/>
              <p:nvPr/>
            </p:nvSpPr>
            <p:spPr>
              <a:xfrm>
                <a:off x="3946237" y="3997381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23028291-97B6-159D-CCE0-92BDDEC8D488}"/>
                  </a:ext>
                </a:extLst>
              </p:cNvPr>
              <p:cNvSpPr/>
              <p:nvPr/>
            </p:nvSpPr>
            <p:spPr>
              <a:xfrm>
                <a:off x="4866576" y="4004575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DB489DC4-F096-2B7D-48B5-E6754B3B98D1}"/>
                  </a:ext>
                </a:extLst>
              </p:cNvPr>
              <p:cNvSpPr/>
              <p:nvPr/>
            </p:nvSpPr>
            <p:spPr>
              <a:xfrm>
                <a:off x="3436078" y="4166464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6ACABB70-35EA-E250-BAA3-E2DA6C37F186}"/>
                  </a:ext>
                </a:extLst>
              </p:cNvPr>
              <p:cNvSpPr/>
              <p:nvPr/>
            </p:nvSpPr>
            <p:spPr>
              <a:xfrm>
                <a:off x="5019012" y="4167677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0C88176-FADF-96BD-4623-D22FBCE71998}"/>
                </a:ext>
              </a:extLst>
            </p:cNvPr>
            <p:cNvSpPr txBox="1"/>
            <p:nvPr/>
          </p:nvSpPr>
          <p:spPr>
            <a:xfrm rot="20793779">
              <a:off x="1676500" y="4254822"/>
              <a:ext cx="310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A0522D"/>
                  </a:solidFill>
                  <a:latin typeface="Adobe Gothic Std B" panose="020B0800000000000000" pitchFamily="34" charset="-128"/>
                  <a:ea typeface="微軟正黑體" panose="020B0604030504040204" pitchFamily="34" charset="-120"/>
                </a:rPr>
                <a:t>貘</a:t>
              </a:r>
              <a:r>
                <a:rPr lang="en-US" altLang="zh-TW" sz="4800" dirty="0">
                  <a:solidFill>
                    <a:srgbClr val="A0522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nsters</a:t>
              </a:r>
              <a:endParaRPr lang="zh-TW" altLang="en-US" sz="4800" dirty="0">
                <a:solidFill>
                  <a:srgbClr val="A05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5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5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5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5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94E8A8AC-0982-1408-A319-44298EF869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35;p14">
            <a:extLst>
              <a:ext uri="{FF2B5EF4-FFF2-40B4-BE49-F238E27FC236}">
                <a16:creationId xmlns:a16="http://schemas.microsoft.com/office/drawing/2014/main" id="{FF27620E-C2D5-17FB-CD9C-D78E29AB9A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557" y="579377"/>
            <a:ext cx="2384747" cy="513821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oogle Shape;436;p14">
            <a:extLst>
              <a:ext uri="{FF2B5EF4-FFF2-40B4-BE49-F238E27FC236}">
                <a16:creationId xmlns:a16="http://schemas.microsoft.com/office/drawing/2014/main" id="{9658EEE2-2594-680F-DA28-FB986033AB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871" y="579377"/>
            <a:ext cx="2375926" cy="513821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oogle Shape;437;p14">
            <a:extLst>
              <a:ext uri="{FF2B5EF4-FFF2-40B4-BE49-F238E27FC236}">
                <a16:creationId xmlns:a16="http://schemas.microsoft.com/office/drawing/2014/main" id="{9FBAC565-D798-053D-0E6F-C6D9AB98F7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580" y="579376"/>
            <a:ext cx="2355099" cy="5138211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67;g12dc28ecdd6_0_110">
            <a:extLst>
              <a:ext uri="{FF2B5EF4-FFF2-40B4-BE49-F238E27FC236}">
                <a16:creationId xmlns:a16="http://schemas.microsoft.com/office/drawing/2014/main" id="{DDFA80B7-D627-83B9-81F3-3AF5F5B4A6B5}"/>
              </a:ext>
            </a:extLst>
          </p:cNvPr>
          <p:cNvSpPr/>
          <p:nvPr/>
        </p:nvSpPr>
        <p:spPr>
          <a:xfrm>
            <a:off x="4953991" y="3378701"/>
            <a:ext cx="1341120" cy="2339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667;g12dc28ecdd6_0_110">
            <a:extLst>
              <a:ext uri="{FF2B5EF4-FFF2-40B4-BE49-F238E27FC236}">
                <a16:creationId xmlns:a16="http://schemas.microsoft.com/office/drawing/2014/main" id="{604009FA-390E-3E90-7E7F-0A155511EE60}"/>
              </a:ext>
            </a:extLst>
          </p:cNvPr>
          <p:cNvSpPr/>
          <p:nvPr/>
        </p:nvSpPr>
        <p:spPr>
          <a:xfrm>
            <a:off x="4950009" y="3735041"/>
            <a:ext cx="1341120" cy="2339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635;g12dc28ecdd6_0_89">
            <a:extLst>
              <a:ext uri="{FF2B5EF4-FFF2-40B4-BE49-F238E27FC236}">
                <a16:creationId xmlns:a16="http://schemas.microsoft.com/office/drawing/2014/main" id="{AA2193FD-53B7-72B8-CDFB-3F7ADF647262}"/>
              </a:ext>
            </a:extLst>
          </p:cNvPr>
          <p:cNvSpPr/>
          <p:nvPr/>
        </p:nvSpPr>
        <p:spPr>
          <a:xfrm>
            <a:off x="7057460" y="1270469"/>
            <a:ext cx="2373337" cy="279353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635;g12dc28ecdd6_0_89">
            <a:extLst>
              <a:ext uri="{FF2B5EF4-FFF2-40B4-BE49-F238E27FC236}">
                <a16:creationId xmlns:a16="http://schemas.microsoft.com/office/drawing/2014/main" id="{14B4659B-3E40-1B39-428E-3CE0EA011AA0}"/>
              </a:ext>
            </a:extLst>
          </p:cNvPr>
          <p:cNvSpPr/>
          <p:nvPr/>
        </p:nvSpPr>
        <p:spPr>
          <a:xfrm>
            <a:off x="9697580" y="4135120"/>
            <a:ext cx="2373337" cy="1582467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635;g12dc28ecdd6_0_89">
            <a:extLst>
              <a:ext uri="{FF2B5EF4-FFF2-40B4-BE49-F238E27FC236}">
                <a16:creationId xmlns:a16="http://schemas.microsoft.com/office/drawing/2014/main" id="{E7E842D7-A2D8-5048-CBD2-4ACAA2F83F7E}"/>
              </a:ext>
            </a:extLst>
          </p:cNvPr>
          <p:cNvSpPr/>
          <p:nvPr/>
        </p:nvSpPr>
        <p:spPr>
          <a:xfrm>
            <a:off x="9697580" y="1093899"/>
            <a:ext cx="2373337" cy="304122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7" grpId="0" animBg="1"/>
      <p:bldP spid="7" grpId="1" animBg="1"/>
      <p:bldP spid="15" grpId="0" animBg="1"/>
      <p:bldP spid="15" grpId="1" animBg="1"/>
      <p:bldP spid="16" grpId="0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dc28ecdd6_0_8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12dc28ecdd6_0_8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12dc28ecdd6_0_8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12dc28ecdd6_0_8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01242F15-97A6-91FB-976A-8DE042D9A8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861" y="698304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8;g18e02f7c6bb_0_10">
            <a:extLst>
              <a:ext uri="{FF2B5EF4-FFF2-40B4-BE49-F238E27FC236}">
                <a16:creationId xmlns:a16="http://schemas.microsoft.com/office/drawing/2014/main" id="{0F62A94A-5619-46FE-851F-9BB08AC5F6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249" y="584959"/>
            <a:ext cx="2373337" cy="5143455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oogle Shape;435;p14">
            <a:extLst>
              <a:ext uri="{FF2B5EF4-FFF2-40B4-BE49-F238E27FC236}">
                <a16:creationId xmlns:a16="http://schemas.microsoft.com/office/drawing/2014/main" id="{94DC0AFB-4289-1763-DAA5-64C29C481C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047" y="2261115"/>
            <a:ext cx="1767605" cy="3834518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667;g12dc28ecdd6_0_110">
            <a:extLst>
              <a:ext uri="{FF2B5EF4-FFF2-40B4-BE49-F238E27FC236}">
                <a16:creationId xmlns:a16="http://schemas.microsoft.com/office/drawing/2014/main" id="{8509A7EB-D01A-55C4-921C-AE7202EC68B4}"/>
              </a:ext>
            </a:extLst>
          </p:cNvPr>
          <p:cNvSpPr/>
          <p:nvPr/>
        </p:nvSpPr>
        <p:spPr>
          <a:xfrm>
            <a:off x="1524000" y="4858512"/>
            <a:ext cx="990600" cy="193548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19F202-AFA4-8330-C114-B1E1DE18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00" y="579865"/>
            <a:ext cx="2373337" cy="5148549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5;g12dc28ecdd6_0_89">
            <a:extLst>
              <a:ext uri="{FF2B5EF4-FFF2-40B4-BE49-F238E27FC236}">
                <a16:creationId xmlns:a16="http://schemas.microsoft.com/office/drawing/2014/main" id="{0B3FC3F4-5F3B-08DC-7480-81178F5FCD39}"/>
              </a:ext>
            </a:extLst>
          </p:cNvPr>
          <p:cNvSpPr/>
          <p:nvPr/>
        </p:nvSpPr>
        <p:spPr>
          <a:xfrm>
            <a:off x="5276850" y="1954530"/>
            <a:ext cx="2068167" cy="244925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35;g12dc28ecdd6_0_89">
            <a:extLst>
              <a:ext uri="{FF2B5EF4-FFF2-40B4-BE49-F238E27FC236}">
                <a16:creationId xmlns:a16="http://schemas.microsoft.com/office/drawing/2014/main" id="{E4215AA0-C164-CD51-1AB5-BC2ABCEEA2CE}"/>
              </a:ext>
            </a:extLst>
          </p:cNvPr>
          <p:cNvSpPr/>
          <p:nvPr/>
        </p:nvSpPr>
        <p:spPr>
          <a:xfrm>
            <a:off x="8062800" y="1282148"/>
            <a:ext cx="2373337" cy="183873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dc28ecdd6_0_1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2dc28ecdd6_0_1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12dc28ecdd6_0_1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2dc28ecdd6_0_1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24CF5420-A5F0-92B3-A7DD-A52AB5D306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59;p15">
            <a:extLst>
              <a:ext uri="{FF2B5EF4-FFF2-40B4-BE49-F238E27FC236}">
                <a16:creationId xmlns:a16="http://schemas.microsoft.com/office/drawing/2014/main" id="{3068243E-611E-5187-DC10-0B7CA833E8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798" y="579865"/>
            <a:ext cx="2373337" cy="5148549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458;p15">
            <a:extLst>
              <a:ext uri="{FF2B5EF4-FFF2-40B4-BE49-F238E27FC236}">
                <a16:creationId xmlns:a16="http://schemas.microsoft.com/office/drawing/2014/main" id="{DA1FD038-15DC-0112-7ACC-05DAFDF74A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248" y="579865"/>
            <a:ext cx="2373337" cy="5137722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653;g12dc28ecdd6_0_99">
            <a:extLst>
              <a:ext uri="{FF2B5EF4-FFF2-40B4-BE49-F238E27FC236}">
                <a16:creationId xmlns:a16="http://schemas.microsoft.com/office/drawing/2014/main" id="{14FA75A5-76B4-7E18-B39B-29416B67EF32}"/>
              </a:ext>
            </a:extLst>
          </p:cNvPr>
          <p:cNvSpPr/>
          <p:nvPr/>
        </p:nvSpPr>
        <p:spPr>
          <a:xfrm>
            <a:off x="6063309" y="5238332"/>
            <a:ext cx="499214" cy="49008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653;g12dc28ecdd6_0_99">
            <a:extLst>
              <a:ext uri="{FF2B5EF4-FFF2-40B4-BE49-F238E27FC236}">
                <a16:creationId xmlns:a16="http://schemas.microsoft.com/office/drawing/2014/main" id="{C6CCD263-85A8-80B1-28DA-FE8307B1157A}"/>
              </a:ext>
            </a:extLst>
          </p:cNvPr>
          <p:cNvSpPr/>
          <p:nvPr/>
        </p:nvSpPr>
        <p:spPr>
          <a:xfrm>
            <a:off x="8704908" y="4841240"/>
            <a:ext cx="525452" cy="47569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dc28ecdd6_0_3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12dc28ecdd6_0_3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12dc28ecdd6_0_3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12dc28ecdd6_0_3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274DAAB4-740F-F613-5E01-13224EA4F2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65189E9-D5E5-05B4-8A4A-F05B4118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8" y="590692"/>
            <a:ext cx="2373337" cy="5120671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A2A0E9A-6590-4138-E3B6-39B375F4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77" y="660890"/>
            <a:ext cx="2366616" cy="507374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5;g12dc28ecdd6_0_89">
            <a:extLst>
              <a:ext uri="{FF2B5EF4-FFF2-40B4-BE49-F238E27FC236}">
                <a16:creationId xmlns:a16="http://schemas.microsoft.com/office/drawing/2014/main" id="{B0932549-42A6-C638-E07B-13F9C2B7EB78}"/>
              </a:ext>
            </a:extLst>
          </p:cNvPr>
          <p:cNvSpPr/>
          <p:nvPr/>
        </p:nvSpPr>
        <p:spPr>
          <a:xfrm>
            <a:off x="5130374" y="3680460"/>
            <a:ext cx="2375932" cy="2054177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635;g12dc28ecdd6_0_89">
            <a:extLst>
              <a:ext uri="{FF2B5EF4-FFF2-40B4-BE49-F238E27FC236}">
                <a16:creationId xmlns:a16="http://schemas.microsoft.com/office/drawing/2014/main" id="{96AE800A-4BCE-1B1C-3532-FE90956AB2E4}"/>
              </a:ext>
            </a:extLst>
          </p:cNvPr>
          <p:cNvSpPr/>
          <p:nvPr/>
        </p:nvSpPr>
        <p:spPr>
          <a:xfrm>
            <a:off x="8075378" y="3680460"/>
            <a:ext cx="2366616" cy="2030903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dc28ecdd6_0_42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2dc28ecdd6_0_42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2dc28ecdd6_0_42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12dc28ecdd6_0_42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B147A0B1-7BE3-4310-2C65-516226B227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08CEE19-7878-6A1F-6682-5B68A08F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07" y="576604"/>
            <a:ext cx="2385899" cy="514907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EF03073-86E7-B6DC-0183-1A2F8F78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327" y="577100"/>
            <a:ext cx="2373351" cy="5148579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35;g12dc28ecdd6_0_89">
            <a:extLst>
              <a:ext uri="{FF2B5EF4-FFF2-40B4-BE49-F238E27FC236}">
                <a16:creationId xmlns:a16="http://schemas.microsoft.com/office/drawing/2014/main" id="{0BFDCDFB-0729-EA8E-8D56-47DEBB980774}"/>
              </a:ext>
            </a:extLst>
          </p:cNvPr>
          <p:cNvSpPr/>
          <p:nvPr/>
        </p:nvSpPr>
        <p:spPr>
          <a:xfrm>
            <a:off x="10607040" y="1557691"/>
            <a:ext cx="1280160" cy="129032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635;g12dc28ecdd6_0_89">
            <a:extLst>
              <a:ext uri="{FF2B5EF4-FFF2-40B4-BE49-F238E27FC236}">
                <a16:creationId xmlns:a16="http://schemas.microsoft.com/office/drawing/2014/main" id="{74F9FF9F-A4D2-D7AB-A1CF-4594459135E6}"/>
              </a:ext>
            </a:extLst>
          </p:cNvPr>
          <p:cNvSpPr/>
          <p:nvPr/>
        </p:nvSpPr>
        <p:spPr>
          <a:xfrm>
            <a:off x="9679327" y="2928979"/>
            <a:ext cx="2373351" cy="129032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36F7150A-3F57-231B-63B4-6474A74D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936" y="576110"/>
            <a:ext cx="2371024" cy="514907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5;g12dc28ecdd6_0_89">
            <a:extLst>
              <a:ext uri="{FF2B5EF4-FFF2-40B4-BE49-F238E27FC236}">
                <a16:creationId xmlns:a16="http://schemas.microsoft.com/office/drawing/2014/main" id="{E6BC3471-D343-4BDB-72A7-D08A20AC6E6F}"/>
              </a:ext>
            </a:extLst>
          </p:cNvPr>
          <p:cNvSpPr/>
          <p:nvPr/>
        </p:nvSpPr>
        <p:spPr>
          <a:xfrm>
            <a:off x="7050498" y="4959941"/>
            <a:ext cx="2378462" cy="920905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635;g12dc28ecdd6_0_89">
            <a:extLst>
              <a:ext uri="{FF2B5EF4-FFF2-40B4-BE49-F238E27FC236}">
                <a16:creationId xmlns:a16="http://schemas.microsoft.com/office/drawing/2014/main" id="{4E468ECA-2B9C-8ED2-A453-775AC2745A92}"/>
              </a:ext>
            </a:extLst>
          </p:cNvPr>
          <p:cNvSpPr/>
          <p:nvPr/>
        </p:nvSpPr>
        <p:spPr>
          <a:xfrm>
            <a:off x="8559828" y="340660"/>
            <a:ext cx="859326" cy="792155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635;g12dc28ecdd6_0_89">
            <a:extLst>
              <a:ext uri="{FF2B5EF4-FFF2-40B4-BE49-F238E27FC236}">
                <a16:creationId xmlns:a16="http://schemas.microsoft.com/office/drawing/2014/main" id="{116F7C41-6EA2-2AB6-9416-F03E8C62E7DC}"/>
              </a:ext>
            </a:extLst>
          </p:cNvPr>
          <p:cNvSpPr/>
          <p:nvPr/>
        </p:nvSpPr>
        <p:spPr>
          <a:xfrm>
            <a:off x="4421669" y="4219300"/>
            <a:ext cx="2378462" cy="1505885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8" grpId="0" animBg="1"/>
      <p:bldP spid="6" grpId="0" animBg="1"/>
      <p:bldP spid="6" grpId="1" animBg="1"/>
      <p:bldP spid="7" grpId="0" animBg="1"/>
      <p:bldP spid="7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dc28ecdd6_0_42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2dc28ecdd6_0_42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2dc28ecdd6_0_42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12dc28ecdd6_0_42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B147A0B1-7BE3-4310-2C65-516226B227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1F844134-42BC-61EE-ABCD-733C0DE2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19" y="567261"/>
            <a:ext cx="2381594" cy="5145643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5FEC644-02CE-3CF3-1CFC-DCC82694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48" y="567261"/>
            <a:ext cx="2373590" cy="5145643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5;g12dc28ecdd6_0_89">
            <a:extLst>
              <a:ext uri="{FF2B5EF4-FFF2-40B4-BE49-F238E27FC236}">
                <a16:creationId xmlns:a16="http://schemas.microsoft.com/office/drawing/2014/main" id="{E6BC3471-D343-4BDB-72A7-D08A20AC6E6F}"/>
              </a:ext>
            </a:extLst>
          </p:cNvPr>
          <p:cNvSpPr/>
          <p:nvPr/>
        </p:nvSpPr>
        <p:spPr>
          <a:xfrm>
            <a:off x="7313921" y="1912775"/>
            <a:ext cx="1860559" cy="2472613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35;g12dc28ecdd6_0_89">
            <a:extLst>
              <a:ext uri="{FF2B5EF4-FFF2-40B4-BE49-F238E27FC236}">
                <a16:creationId xmlns:a16="http://schemas.microsoft.com/office/drawing/2014/main" id="{8A65A8EF-18EA-A69D-2B81-476E09821AE7}"/>
              </a:ext>
            </a:extLst>
          </p:cNvPr>
          <p:cNvSpPr/>
          <p:nvPr/>
        </p:nvSpPr>
        <p:spPr>
          <a:xfrm>
            <a:off x="4451142" y="4190023"/>
            <a:ext cx="2349748" cy="152288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2B2674-71B7-B155-F8FD-05C34BD3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086" y="567261"/>
            <a:ext cx="2368515" cy="5145643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35;g12dc28ecdd6_0_89">
            <a:extLst>
              <a:ext uri="{FF2B5EF4-FFF2-40B4-BE49-F238E27FC236}">
                <a16:creationId xmlns:a16="http://schemas.microsoft.com/office/drawing/2014/main" id="{AABFCCD7-3703-FF9D-792C-E7C503C20249}"/>
              </a:ext>
            </a:extLst>
          </p:cNvPr>
          <p:cNvSpPr/>
          <p:nvPr/>
        </p:nvSpPr>
        <p:spPr>
          <a:xfrm>
            <a:off x="9689853" y="5285232"/>
            <a:ext cx="2349748" cy="433728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635;g12dc28ecdd6_0_89">
            <a:extLst>
              <a:ext uri="{FF2B5EF4-FFF2-40B4-BE49-F238E27FC236}">
                <a16:creationId xmlns:a16="http://schemas.microsoft.com/office/drawing/2014/main" id="{74F9FF9F-A4D2-D7AB-A1CF-4594459135E6}"/>
              </a:ext>
            </a:extLst>
          </p:cNvPr>
          <p:cNvSpPr/>
          <p:nvPr/>
        </p:nvSpPr>
        <p:spPr>
          <a:xfrm>
            <a:off x="9689853" y="3119120"/>
            <a:ext cx="2349748" cy="259984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dc28ecdd6_0_66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2dc28ecdd6_0_66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12dc28ecdd6_0_66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12dc28ecdd6_0_66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1F68E255-1286-9422-D82B-E5A64F201A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F48BEC6-0EDD-D7EF-A69A-3C51E333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00" y="579867"/>
            <a:ext cx="2373336" cy="514854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35;g12dc28ecdd6_0_89">
            <a:extLst>
              <a:ext uri="{FF2B5EF4-FFF2-40B4-BE49-F238E27FC236}">
                <a16:creationId xmlns:a16="http://schemas.microsoft.com/office/drawing/2014/main" id="{12732F8C-0174-2830-6E4A-43B57C2EEB30}"/>
              </a:ext>
            </a:extLst>
          </p:cNvPr>
          <p:cNvSpPr/>
          <p:nvPr/>
        </p:nvSpPr>
        <p:spPr>
          <a:xfrm>
            <a:off x="8062800" y="5307106"/>
            <a:ext cx="2373336" cy="421308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79D451-D8E8-AA62-7252-EFB7380F7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50" y="579867"/>
            <a:ext cx="2373336" cy="514854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3;g12dc28ecdd6_0_99">
            <a:extLst>
              <a:ext uri="{FF2B5EF4-FFF2-40B4-BE49-F238E27FC236}">
                <a16:creationId xmlns:a16="http://schemas.microsoft.com/office/drawing/2014/main" id="{00A58C73-BA08-2311-22FC-519DDBBCE887}"/>
              </a:ext>
            </a:extLst>
          </p:cNvPr>
          <p:cNvSpPr/>
          <p:nvPr/>
        </p:nvSpPr>
        <p:spPr>
          <a:xfrm>
            <a:off x="6514587" y="5233252"/>
            <a:ext cx="529991" cy="49516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82C2CAF-254E-B579-98C7-A0390FD6C8C1}"/>
              </a:ext>
            </a:extLst>
          </p:cNvPr>
          <p:cNvSpPr/>
          <p:nvPr/>
        </p:nvSpPr>
        <p:spPr>
          <a:xfrm>
            <a:off x="0" y="4834533"/>
            <a:ext cx="12192000" cy="2017373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5B7FFE8-026E-E42A-0DD9-E1E3B033329D}"/>
              </a:ext>
            </a:extLst>
          </p:cNvPr>
          <p:cNvSpPr/>
          <p:nvPr/>
        </p:nvSpPr>
        <p:spPr>
          <a:xfrm>
            <a:off x="437143" y="3634205"/>
            <a:ext cx="1782147" cy="1924561"/>
          </a:xfrm>
          <a:prstGeom prst="roundRect">
            <a:avLst/>
          </a:prstGeom>
          <a:solidFill>
            <a:srgbClr val="B96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4EF50C7-7FDE-4A85-9926-4CB3469163BB}"/>
              </a:ext>
            </a:extLst>
          </p:cNvPr>
          <p:cNvSpPr/>
          <p:nvPr/>
        </p:nvSpPr>
        <p:spPr>
          <a:xfrm>
            <a:off x="5202809" y="3634206"/>
            <a:ext cx="1782147" cy="1924561"/>
          </a:xfrm>
          <a:prstGeom prst="roundRect">
            <a:avLst/>
          </a:prstGeom>
          <a:solidFill>
            <a:srgbClr val="E4A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9CB937A-1576-8B4D-7F60-D404DA1553ED}"/>
              </a:ext>
            </a:extLst>
          </p:cNvPr>
          <p:cNvSpPr/>
          <p:nvPr/>
        </p:nvSpPr>
        <p:spPr>
          <a:xfrm>
            <a:off x="2837944" y="3634205"/>
            <a:ext cx="1782147" cy="1924561"/>
          </a:xfrm>
          <a:prstGeom prst="roundRect">
            <a:avLst/>
          </a:prstGeom>
          <a:solidFill>
            <a:srgbClr val="C18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B57600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5140DDA-3F15-6695-E229-09AFCB35AD3F}"/>
              </a:ext>
            </a:extLst>
          </p:cNvPr>
          <p:cNvSpPr/>
          <p:nvPr/>
        </p:nvSpPr>
        <p:spPr>
          <a:xfrm>
            <a:off x="7587091" y="3634206"/>
            <a:ext cx="1782147" cy="1924561"/>
          </a:xfrm>
          <a:prstGeom prst="roundRect">
            <a:avLst/>
          </a:prstGeom>
          <a:solidFill>
            <a:srgbClr val="DDA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283E665-BFE8-E07C-F023-93D94F25E0B6}"/>
              </a:ext>
            </a:extLst>
          </p:cNvPr>
          <p:cNvSpPr/>
          <p:nvPr/>
        </p:nvSpPr>
        <p:spPr>
          <a:xfrm>
            <a:off x="9972710" y="3634206"/>
            <a:ext cx="1782147" cy="1924561"/>
          </a:xfrm>
          <a:prstGeom prst="roundRect">
            <a:avLst/>
          </a:prstGeom>
          <a:solidFill>
            <a:srgbClr val="E4A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3A0F50-4011-A438-5A98-C352F8443968}"/>
              </a:ext>
            </a:extLst>
          </p:cNvPr>
          <p:cNvSpPr txBox="1"/>
          <p:nvPr/>
        </p:nvSpPr>
        <p:spPr>
          <a:xfrm>
            <a:off x="-16575" y="4155311"/>
            <a:ext cx="2722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與動機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15FA09-0D23-1C03-55FE-29230538E00A}"/>
              </a:ext>
            </a:extLst>
          </p:cNvPr>
          <p:cNvSpPr txBox="1"/>
          <p:nvPr/>
        </p:nvSpPr>
        <p:spPr>
          <a:xfrm>
            <a:off x="2988415" y="4159963"/>
            <a:ext cx="1461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B0D0CC-9798-0924-EB78-A195A1FB8782}"/>
              </a:ext>
            </a:extLst>
          </p:cNvPr>
          <p:cNvSpPr txBox="1"/>
          <p:nvPr/>
        </p:nvSpPr>
        <p:spPr>
          <a:xfrm>
            <a:off x="5315384" y="4155311"/>
            <a:ext cx="1556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系統功能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架構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F258B3-4562-D236-C897-F923FF8830F4}"/>
              </a:ext>
            </a:extLst>
          </p:cNvPr>
          <p:cNvSpPr txBox="1"/>
          <p:nvPr/>
        </p:nvSpPr>
        <p:spPr>
          <a:xfrm>
            <a:off x="7718987" y="4316322"/>
            <a:ext cx="1584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系統展示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405C89-78B9-F878-6541-F035AAF888B0}"/>
              </a:ext>
            </a:extLst>
          </p:cNvPr>
          <p:cNvSpPr txBox="1"/>
          <p:nvPr/>
        </p:nvSpPr>
        <p:spPr>
          <a:xfrm>
            <a:off x="10049854" y="4318172"/>
            <a:ext cx="1665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系統發展</a:t>
            </a:r>
            <a:endParaRPr lang="en-US" altLang="ko-KR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5148567-FBBC-166F-F02D-6C0D42B3AB5A}"/>
              </a:ext>
            </a:extLst>
          </p:cNvPr>
          <p:cNvSpPr txBox="1"/>
          <p:nvPr/>
        </p:nvSpPr>
        <p:spPr>
          <a:xfrm>
            <a:off x="959847" y="2591641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B9632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</a:t>
            </a:r>
            <a:endParaRPr lang="zh-TW" altLang="en-US" sz="7200" dirty="0">
              <a:solidFill>
                <a:srgbClr val="B96320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F7C77D-D820-10BF-E6AE-EDC6F756BB0F}"/>
              </a:ext>
            </a:extLst>
          </p:cNvPr>
          <p:cNvSpPr txBox="1"/>
          <p:nvPr/>
        </p:nvSpPr>
        <p:spPr>
          <a:xfrm>
            <a:off x="3349033" y="2589157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C1803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</a:t>
            </a:r>
            <a:endParaRPr lang="zh-TW" altLang="en-US" sz="7200" dirty="0">
              <a:solidFill>
                <a:srgbClr val="C1803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A3EB3FA9-5593-0E86-37E5-41129780D293}"/>
              </a:ext>
            </a:extLst>
          </p:cNvPr>
          <p:cNvSpPr txBox="1"/>
          <p:nvPr/>
        </p:nvSpPr>
        <p:spPr>
          <a:xfrm>
            <a:off x="5735291" y="2623629"/>
            <a:ext cx="912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200" dirty="0">
                <a:solidFill>
                  <a:srgbClr val="EA882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</a:t>
            </a:r>
            <a:endParaRPr lang="zh-TW" altLang="en-US" sz="7200" dirty="0">
              <a:solidFill>
                <a:srgbClr val="EA8825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AA5041FE-1308-385E-376F-AD984D1785CB}"/>
              </a:ext>
            </a:extLst>
          </p:cNvPr>
          <p:cNvSpPr txBox="1"/>
          <p:nvPr/>
        </p:nvSpPr>
        <p:spPr>
          <a:xfrm>
            <a:off x="8041123" y="2613052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CBC6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</a:t>
            </a:r>
            <a:endParaRPr lang="zh-TW" altLang="en-US" sz="7200" dirty="0">
              <a:solidFill>
                <a:srgbClr val="FCBC6E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E6DF43B7-0D6B-4847-D4E2-918E3FA78C23}"/>
              </a:ext>
            </a:extLst>
          </p:cNvPr>
          <p:cNvSpPr txBox="1"/>
          <p:nvPr/>
        </p:nvSpPr>
        <p:spPr>
          <a:xfrm>
            <a:off x="10502607" y="2591640"/>
            <a:ext cx="912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rgbClr val="FCBC6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5.</a:t>
            </a:r>
            <a:endParaRPr lang="zh-TW" altLang="en-US" sz="7200" dirty="0">
              <a:solidFill>
                <a:srgbClr val="FCBC6E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8F98188-7F6F-B292-8184-528C9748CB1C}"/>
              </a:ext>
            </a:extLst>
          </p:cNvPr>
          <p:cNvGrpSpPr/>
          <p:nvPr/>
        </p:nvGrpSpPr>
        <p:grpSpPr>
          <a:xfrm>
            <a:off x="0" y="427259"/>
            <a:ext cx="3443113" cy="1596208"/>
            <a:chOff x="0" y="427259"/>
            <a:chExt cx="3443113" cy="1596208"/>
          </a:xfrm>
        </p:grpSpPr>
        <p:sp>
          <p:nvSpPr>
            <p:cNvPr id="1024" name="矩形 1023">
              <a:extLst>
                <a:ext uri="{FF2B5EF4-FFF2-40B4-BE49-F238E27FC236}">
                  <a16:creationId xmlns:a16="http://schemas.microsoft.com/office/drawing/2014/main" id="{BCB67C78-DE76-EE18-55EE-E8F47309099E}"/>
                </a:ext>
              </a:extLst>
            </p:cNvPr>
            <p:cNvSpPr/>
            <p:nvPr/>
          </p:nvSpPr>
          <p:spPr>
            <a:xfrm>
              <a:off x="0" y="717772"/>
              <a:ext cx="3038674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0" name="橢圓 1029">
              <a:extLst>
                <a:ext uri="{FF2B5EF4-FFF2-40B4-BE49-F238E27FC236}">
                  <a16:creationId xmlns:a16="http://schemas.microsoft.com/office/drawing/2014/main" id="{6618A913-3E95-68AD-76BA-64E3FADF1916}"/>
                </a:ext>
              </a:extLst>
            </p:cNvPr>
            <p:cNvSpPr/>
            <p:nvPr/>
          </p:nvSpPr>
          <p:spPr>
            <a:xfrm>
              <a:off x="1879997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B49F8A5-F8B1-FEA4-224D-992DA0040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8251" y="841491"/>
            <a:ext cx="2318147" cy="1698337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目錄</a:t>
            </a:r>
            <a:r>
              <a:rPr lang="zh-TW" altLang="en-US" sz="7200" u="sng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cs typeface="Arial" pitchFamily="34" charset="0"/>
              </a:rPr>
              <a:t> </a:t>
            </a:r>
            <a:br>
              <a:rPr lang="en-US" altLang="zh-TW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zh-TW" altLang="en-US" dirty="0"/>
          </a:p>
        </p:txBody>
      </p:sp>
      <p:pic>
        <p:nvPicPr>
          <p:cNvPr id="9" name="Google Shape;143;p2">
            <a:extLst>
              <a:ext uri="{FF2B5EF4-FFF2-40B4-BE49-F238E27FC236}">
                <a16:creationId xmlns:a16="http://schemas.microsoft.com/office/drawing/2014/main" id="{4F0929F9-AD5D-BE19-18C9-DBAC1A794D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8925" y="671363"/>
            <a:ext cx="1108000" cy="110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35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3" grpId="0"/>
      <p:bldP spid="4" grpId="0"/>
      <p:bldP spid="6" grpId="0"/>
      <p:bldP spid="8" grpId="0"/>
      <p:bldP spid="10" grpId="0"/>
      <p:bldP spid="54" grpId="0"/>
      <p:bldP spid="55" grpId="0"/>
      <p:bldP spid="134" grpId="0"/>
      <p:bldP spid="135" grpId="0"/>
      <p:bldP spid="13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dc28ecdd6_0_66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2dc28ecdd6_0_66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12dc28ecdd6_0_66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12dc28ecdd6_0_66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1F68E255-1286-9422-D82B-E5A64F201A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CE941C-1D1E-3410-6919-1E181CAB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49" y="579862"/>
            <a:ext cx="2376838" cy="514855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35;g12dc28ecdd6_0_89">
            <a:extLst>
              <a:ext uri="{FF2B5EF4-FFF2-40B4-BE49-F238E27FC236}">
                <a16:creationId xmlns:a16="http://schemas.microsoft.com/office/drawing/2014/main" id="{FDABF9AA-C840-AE2C-4A58-E41FBA65D8E0}"/>
              </a:ext>
            </a:extLst>
          </p:cNvPr>
          <p:cNvSpPr/>
          <p:nvPr/>
        </p:nvSpPr>
        <p:spPr>
          <a:xfrm>
            <a:off x="5380162" y="2111721"/>
            <a:ext cx="1865508" cy="208483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C5F406-2A32-F611-5F08-56AE5DD1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98" y="579862"/>
            <a:ext cx="2373337" cy="5148549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69;g12dc28ecdd6_0_110">
            <a:extLst>
              <a:ext uri="{FF2B5EF4-FFF2-40B4-BE49-F238E27FC236}">
                <a16:creationId xmlns:a16="http://schemas.microsoft.com/office/drawing/2014/main" id="{683E2F90-97C8-0958-091A-21BA0C8CD26A}"/>
              </a:ext>
            </a:extLst>
          </p:cNvPr>
          <p:cNvSpPr/>
          <p:nvPr/>
        </p:nvSpPr>
        <p:spPr>
          <a:xfrm>
            <a:off x="8062799" y="1188720"/>
            <a:ext cx="2363249" cy="217424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669;g12dc28ecdd6_0_110">
            <a:extLst>
              <a:ext uri="{FF2B5EF4-FFF2-40B4-BE49-F238E27FC236}">
                <a16:creationId xmlns:a16="http://schemas.microsoft.com/office/drawing/2014/main" id="{6CC64CD3-5348-1D0B-B938-857369A378D2}"/>
              </a:ext>
            </a:extLst>
          </p:cNvPr>
          <p:cNvSpPr/>
          <p:nvPr/>
        </p:nvSpPr>
        <p:spPr>
          <a:xfrm>
            <a:off x="8128000" y="3515394"/>
            <a:ext cx="2255520" cy="1036286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dc28ecdd6_0_78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2dc28ecdd6_0_78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12dc28ecdd6_0_78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12dc28ecdd6_0_78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06054BDE-BEA2-36F9-8E15-86D569B40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D7A8D18-DEF2-FFCC-5C49-F8ABF058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73" y="579376"/>
            <a:ext cx="2379491" cy="51555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D636260-F006-FDBF-8FEC-F48EBF37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78" y="579376"/>
            <a:ext cx="2368571" cy="5131813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53;g12dc28ecdd6_0_99">
            <a:extLst>
              <a:ext uri="{FF2B5EF4-FFF2-40B4-BE49-F238E27FC236}">
                <a16:creationId xmlns:a16="http://schemas.microsoft.com/office/drawing/2014/main" id="{656C4130-43D8-A64C-4287-5C3A2EF79234}"/>
              </a:ext>
            </a:extLst>
          </p:cNvPr>
          <p:cNvSpPr/>
          <p:nvPr/>
        </p:nvSpPr>
        <p:spPr>
          <a:xfrm>
            <a:off x="6281322" y="5239714"/>
            <a:ext cx="529991" cy="49516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669;g12dc28ecdd6_0_110">
            <a:extLst>
              <a:ext uri="{FF2B5EF4-FFF2-40B4-BE49-F238E27FC236}">
                <a16:creationId xmlns:a16="http://schemas.microsoft.com/office/drawing/2014/main" id="{D5812804-E4C5-EDD9-9C82-69261C7529E1}"/>
              </a:ext>
            </a:extLst>
          </p:cNvPr>
          <p:cNvSpPr/>
          <p:nvPr/>
        </p:nvSpPr>
        <p:spPr>
          <a:xfrm>
            <a:off x="7073920" y="2193995"/>
            <a:ext cx="2363249" cy="354088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49;g12dc28ecdd6_0_99">
            <a:extLst>
              <a:ext uri="{FF2B5EF4-FFF2-40B4-BE49-F238E27FC236}">
                <a16:creationId xmlns:a16="http://schemas.microsoft.com/office/drawing/2014/main" id="{D26E44A2-31F6-B675-BF0D-AF0FF689DE7A}"/>
              </a:ext>
            </a:extLst>
          </p:cNvPr>
          <p:cNvSpPr/>
          <p:nvPr/>
        </p:nvSpPr>
        <p:spPr>
          <a:xfrm>
            <a:off x="7073918" y="5239714"/>
            <a:ext cx="2363249" cy="49516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653;g12dc28ecdd6_0_99">
            <a:extLst>
              <a:ext uri="{FF2B5EF4-FFF2-40B4-BE49-F238E27FC236}">
                <a16:creationId xmlns:a16="http://schemas.microsoft.com/office/drawing/2014/main" id="{4F52AB23-818C-16B8-E940-B5CD9AD0DE44}"/>
              </a:ext>
            </a:extLst>
          </p:cNvPr>
          <p:cNvSpPr/>
          <p:nvPr/>
        </p:nvSpPr>
        <p:spPr>
          <a:xfrm>
            <a:off x="8933589" y="2193995"/>
            <a:ext cx="506355" cy="50418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800D5E-9BE5-EAAD-BD17-F283D44D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430" y="579376"/>
            <a:ext cx="2363249" cy="5131813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53;g12dc28ecdd6_0_99">
            <a:extLst>
              <a:ext uri="{FF2B5EF4-FFF2-40B4-BE49-F238E27FC236}">
                <a16:creationId xmlns:a16="http://schemas.microsoft.com/office/drawing/2014/main" id="{88486599-376C-0B4D-DBE6-49164F3379EE}"/>
              </a:ext>
            </a:extLst>
          </p:cNvPr>
          <p:cNvSpPr/>
          <p:nvPr/>
        </p:nvSpPr>
        <p:spPr>
          <a:xfrm>
            <a:off x="11333481" y="1031241"/>
            <a:ext cx="526934" cy="31496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10" grpId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dc28ecdd6_0_8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12dc28ecdd6_0_8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12dc28ecdd6_0_8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12dc28ecdd6_0_8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7A3C3118-4998-AA93-9B8F-9ACED6746A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CCE7E60-746A-FB58-8ADF-DD32B43A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49" y="579868"/>
            <a:ext cx="2373336" cy="5148546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53;g12dc28ecdd6_0_99">
            <a:extLst>
              <a:ext uri="{FF2B5EF4-FFF2-40B4-BE49-F238E27FC236}">
                <a16:creationId xmlns:a16="http://schemas.microsoft.com/office/drawing/2014/main" id="{AAE47048-D811-BBFE-525B-6A3E96BB24A5}"/>
              </a:ext>
            </a:extLst>
          </p:cNvPr>
          <p:cNvSpPr/>
          <p:nvPr/>
        </p:nvSpPr>
        <p:spPr>
          <a:xfrm>
            <a:off x="5600700" y="5270143"/>
            <a:ext cx="495300" cy="44775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2F8BEB-8092-A06E-31C7-48AD7921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97" y="579864"/>
            <a:ext cx="2373337" cy="5148546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69;g12dc28ecdd6_0_110">
            <a:extLst>
              <a:ext uri="{FF2B5EF4-FFF2-40B4-BE49-F238E27FC236}">
                <a16:creationId xmlns:a16="http://schemas.microsoft.com/office/drawing/2014/main" id="{0612647F-72DF-E204-B695-7B22275BCCA5}"/>
              </a:ext>
            </a:extLst>
          </p:cNvPr>
          <p:cNvSpPr/>
          <p:nvPr/>
        </p:nvSpPr>
        <p:spPr>
          <a:xfrm>
            <a:off x="8062799" y="4183380"/>
            <a:ext cx="2391269" cy="76962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dc28ecdd6_0_99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439A2-753B-9467-C58C-ACFE69B4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A08DD4-51D9-9AF4-4E70-789D4025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39" y="565004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02F91F8-D162-363B-870F-2FC04F2B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950" y="565004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2" name="Google Shape;642;g12dc28ecdd6_0_99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12dc28ecdd6_0_99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12dc28ecdd6_0_99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653;g12dc28ecdd6_0_99">
            <a:extLst>
              <a:ext uri="{FF2B5EF4-FFF2-40B4-BE49-F238E27FC236}">
                <a16:creationId xmlns:a16="http://schemas.microsoft.com/office/drawing/2014/main" id="{6B9ED0A1-9503-4F5B-B1EE-EB4E334F7175}"/>
              </a:ext>
            </a:extLst>
          </p:cNvPr>
          <p:cNvSpPr/>
          <p:nvPr/>
        </p:nvSpPr>
        <p:spPr>
          <a:xfrm>
            <a:off x="5507135" y="1981200"/>
            <a:ext cx="2017615" cy="157443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652;g12dc28ecdd6_0_99">
            <a:extLst>
              <a:ext uri="{FF2B5EF4-FFF2-40B4-BE49-F238E27FC236}">
                <a16:creationId xmlns:a16="http://schemas.microsoft.com/office/drawing/2014/main" id="{2C90B9C4-10B1-40BB-8AD1-4B1F08F0377C}"/>
              </a:ext>
            </a:extLst>
          </p:cNvPr>
          <p:cNvSpPr/>
          <p:nvPr/>
        </p:nvSpPr>
        <p:spPr>
          <a:xfrm>
            <a:off x="6102012" y="4894364"/>
            <a:ext cx="862243" cy="35481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06780E75-3E47-9821-CDE4-910FDC054DE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2dc28ecdd6_0_99"/>
          <p:cNvSpPr/>
          <p:nvPr/>
        </p:nvSpPr>
        <p:spPr>
          <a:xfrm>
            <a:off x="1403927" y="2788919"/>
            <a:ext cx="1246909" cy="268317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653;g12dc28ecdd6_0_99">
            <a:extLst>
              <a:ext uri="{FF2B5EF4-FFF2-40B4-BE49-F238E27FC236}">
                <a16:creationId xmlns:a16="http://schemas.microsoft.com/office/drawing/2014/main" id="{AF379D60-DC94-C989-D289-72DB78DA7FA7}"/>
              </a:ext>
            </a:extLst>
          </p:cNvPr>
          <p:cNvSpPr/>
          <p:nvPr/>
        </p:nvSpPr>
        <p:spPr>
          <a:xfrm>
            <a:off x="8395937" y="1981200"/>
            <a:ext cx="2017615" cy="155874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652;g12dc28ecdd6_0_99">
            <a:extLst>
              <a:ext uri="{FF2B5EF4-FFF2-40B4-BE49-F238E27FC236}">
                <a16:creationId xmlns:a16="http://schemas.microsoft.com/office/drawing/2014/main" id="{345B5666-DA24-AEF0-56AB-5464A7A09DDE}"/>
              </a:ext>
            </a:extLst>
          </p:cNvPr>
          <p:cNvSpPr/>
          <p:nvPr/>
        </p:nvSpPr>
        <p:spPr>
          <a:xfrm>
            <a:off x="8973622" y="4894364"/>
            <a:ext cx="862243" cy="35481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653;g12dc28ecdd6_0_99">
            <a:extLst>
              <a:ext uri="{FF2B5EF4-FFF2-40B4-BE49-F238E27FC236}">
                <a16:creationId xmlns:a16="http://schemas.microsoft.com/office/drawing/2014/main" id="{9E6D2358-4BAC-4AD6-DCCC-50709C7BD50C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649" grpId="0" animBg="1"/>
      <p:bldP spid="7" grpId="0" animBg="1"/>
      <p:bldP spid="7" grpId="1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2444270-9D4D-003F-9920-124A27D8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22" y="573320"/>
            <a:ext cx="2373591" cy="515515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317C12-E4BD-0844-6D8E-C37C74AB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44" y="573320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FF2639D-09EE-E933-2625-30D37C1F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088" y="573320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8" name="Google Shape;658;g12dc28ecdd6_0_11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12dc28ecdd6_0_11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12dc28ecdd6_0_11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2dc28ecdd6_0_11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8" name="Google Shape;668;g12dc28ecdd6_0_110"/>
          <p:cNvSpPr/>
          <p:nvPr/>
        </p:nvSpPr>
        <p:spPr>
          <a:xfrm>
            <a:off x="4642782" y="1296955"/>
            <a:ext cx="1964700" cy="125030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g12dc28ecdd6_0_110"/>
          <p:cNvSpPr/>
          <p:nvPr/>
        </p:nvSpPr>
        <p:spPr>
          <a:xfrm>
            <a:off x="7049566" y="2976000"/>
            <a:ext cx="2391269" cy="61920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669;g12dc28ecdd6_0_110">
            <a:extLst>
              <a:ext uri="{FF2B5EF4-FFF2-40B4-BE49-F238E27FC236}">
                <a16:creationId xmlns:a16="http://schemas.microsoft.com/office/drawing/2014/main" id="{DCAF206F-E408-4661-8EDD-ED06A3ABEC79}"/>
              </a:ext>
            </a:extLst>
          </p:cNvPr>
          <p:cNvSpPr/>
          <p:nvPr/>
        </p:nvSpPr>
        <p:spPr>
          <a:xfrm>
            <a:off x="9794142" y="3158093"/>
            <a:ext cx="2143481" cy="237646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BE29C36F-1266-B4BE-8216-E5DBBBF314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40DF618-80AD-90AC-C3D5-69ED66C8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67;g12dc28ecdd6_0_110">
            <a:extLst>
              <a:ext uri="{FF2B5EF4-FFF2-40B4-BE49-F238E27FC236}">
                <a16:creationId xmlns:a16="http://schemas.microsoft.com/office/drawing/2014/main" id="{8B583DE8-DA20-124E-3FE7-2A4253F400E1}"/>
              </a:ext>
            </a:extLst>
          </p:cNvPr>
          <p:cNvSpPr/>
          <p:nvPr/>
        </p:nvSpPr>
        <p:spPr>
          <a:xfrm>
            <a:off x="1397961" y="3296920"/>
            <a:ext cx="1247775" cy="27777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" name="Google Shape;653;g12dc28ecdd6_0_99">
            <a:extLst>
              <a:ext uri="{FF2B5EF4-FFF2-40B4-BE49-F238E27FC236}">
                <a16:creationId xmlns:a16="http://schemas.microsoft.com/office/drawing/2014/main" id="{8E465D1B-F160-39A8-8689-24D2758BD35B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animBg="1"/>
      <p:bldP spid="668" grpId="1" animBg="1"/>
      <p:bldP spid="669" grpId="0" animBg="1"/>
      <p:bldP spid="669" grpId="1" animBg="1"/>
      <p:bldP spid="15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dc28ecdd6_0_11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63DEF2-FBAD-48FE-7930-DF7B99F0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9" name="Google Shape;659;g12dc28ecdd6_0_11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12dc28ecdd6_0_11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2dc28ecdd6_0_11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BE29C36F-1266-B4BE-8216-E5DBBBF314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2dc28ecdd6_0_110"/>
          <p:cNvSpPr/>
          <p:nvPr/>
        </p:nvSpPr>
        <p:spPr>
          <a:xfrm>
            <a:off x="1397961" y="3286759"/>
            <a:ext cx="1247775" cy="287931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653;g12dc28ecdd6_0_99">
            <a:extLst>
              <a:ext uri="{FF2B5EF4-FFF2-40B4-BE49-F238E27FC236}">
                <a16:creationId xmlns:a16="http://schemas.microsoft.com/office/drawing/2014/main" id="{21472FD7-3F6F-F686-34CB-8ACA9D4306CF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BEAD2-A465-6E6A-8F51-289D2069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713" y="565415"/>
            <a:ext cx="2373592" cy="5156185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82;g12dc28ecdd6_0_121">
            <a:extLst>
              <a:ext uri="{FF2B5EF4-FFF2-40B4-BE49-F238E27FC236}">
                <a16:creationId xmlns:a16="http://schemas.microsoft.com/office/drawing/2014/main" id="{545E9A4D-EAA0-C2F7-4C5A-759586DBA2AE}"/>
              </a:ext>
            </a:extLst>
          </p:cNvPr>
          <p:cNvSpPr/>
          <p:nvPr/>
        </p:nvSpPr>
        <p:spPr>
          <a:xfrm>
            <a:off x="5592807" y="1891597"/>
            <a:ext cx="1882140" cy="2499359"/>
          </a:xfrm>
          <a:prstGeom prst="rect">
            <a:avLst/>
          </a:prstGeom>
          <a:noFill/>
          <a:ln w="5715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2C1C66F-AFDD-FE44-97E9-F19F9842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950" y="565004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BA335C-01CD-023E-FA00-30FC01ED1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949" y="565004"/>
            <a:ext cx="2373592" cy="51491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669;g12dc28ecdd6_0_110">
            <a:extLst>
              <a:ext uri="{FF2B5EF4-FFF2-40B4-BE49-F238E27FC236}">
                <a16:creationId xmlns:a16="http://schemas.microsoft.com/office/drawing/2014/main" id="{37741969-3E1E-7A96-D7E4-00F9610BDCE1}"/>
              </a:ext>
            </a:extLst>
          </p:cNvPr>
          <p:cNvSpPr/>
          <p:nvPr/>
        </p:nvSpPr>
        <p:spPr>
          <a:xfrm>
            <a:off x="8200272" y="2692893"/>
            <a:ext cx="2391269" cy="881797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1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dc28ecdd6_0_110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63DEF2-FBAD-48FE-7930-DF7B99F0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9" name="Google Shape;659;g12dc28ecdd6_0_110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12dc28ecdd6_0_110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2dc28ecdd6_0_110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BE29C36F-1266-B4BE-8216-E5DBBBF314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2dc28ecdd6_0_110"/>
          <p:cNvSpPr/>
          <p:nvPr/>
        </p:nvSpPr>
        <p:spPr>
          <a:xfrm>
            <a:off x="1400175" y="3810000"/>
            <a:ext cx="1247775" cy="295275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5D9FE1D-0EBC-93F1-B4BC-263FE891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988" y="583534"/>
            <a:ext cx="2365049" cy="513057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67;g12dc28ecdd6_0_110">
            <a:extLst>
              <a:ext uri="{FF2B5EF4-FFF2-40B4-BE49-F238E27FC236}">
                <a16:creationId xmlns:a16="http://schemas.microsoft.com/office/drawing/2014/main" id="{2856DBED-6A42-78FA-0D17-A8209FFBD50C}"/>
              </a:ext>
            </a:extLst>
          </p:cNvPr>
          <p:cNvSpPr/>
          <p:nvPr/>
        </p:nvSpPr>
        <p:spPr>
          <a:xfrm>
            <a:off x="8227944" y="2487168"/>
            <a:ext cx="2353093" cy="61625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653;g12dc28ecdd6_0_99">
            <a:extLst>
              <a:ext uri="{FF2B5EF4-FFF2-40B4-BE49-F238E27FC236}">
                <a16:creationId xmlns:a16="http://schemas.microsoft.com/office/drawing/2014/main" id="{3644398C-6B07-E4AC-30D6-08F53C11C70E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667;g12dc28ecdd6_0_110">
            <a:extLst>
              <a:ext uri="{FF2B5EF4-FFF2-40B4-BE49-F238E27FC236}">
                <a16:creationId xmlns:a16="http://schemas.microsoft.com/office/drawing/2014/main" id="{B39EA915-7165-08E6-AD3B-747605690293}"/>
              </a:ext>
            </a:extLst>
          </p:cNvPr>
          <p:cNvSpPr/>
          <p:nvPr/>
        </p:nvSpPr>
        <p:spPr>
          <a:xfrm>
            <a:off x="8227944" y="3103418"/>
            <a:ext cx="2353093" cy="152094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667;g12dc28ecdd6_0_110">
            <a:extLst>
              <a:ext uri="{FF2B5EF4-FFF2-40B4-BE49-F238E27FC236}">
                <a16:creationId xmlns:a16="http://schemas.microsoft.com/office/drawing/2014/main" id="{4F5024DF-434C-5D5F-67FA-5CB4611FFB03}"/>
              </a:ext>
            </a:extLst>
          </p:cNvPr>
          <p:cNvSpPr/>
          <p:nvPr/>
        </p:nvSpPr>
        <p:spPr>
          <a:xfrm>
            <a:off x="8227944" y="4612532"/>
            <a:ext cx="2353093" cy="1003408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AB78AE-704E-F06F-7135-87D91D5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8" y="583534"/>
            <a:ext cx="2373591" cy="513057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67;g12dc28ecdd6_0_110">
            <a:extLst>
              <a:ext uri="{FF2B5EF4-FFF2-40B4-BE49-F238E27FC236}">
                <a16:creationId xmlns:a16="http://schemas.microsoft.com/office/drawing/2014/main" id="{33D2A52F-4849-932C-A61C-203E2FB04B1F}"/>
              </a:ext>
            </a:extLst>
          </p:cNvPr>
          <p:cNvSpPr/>
          <p:nvPr/>
        </p:nvSpPr>
        <p:spPr>
          <a:xfrm>
            <a:off x="5354008" y="2487168"/>
            <a:ext cx="2373591" cy="3128772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67;g12dc28ecdd6_0_110">
            <a:extLst>
              <a:ext uri="{FF2B5EF4-FFF2-40B4-BE49-F238E27FC236}">
                <a16:creationId xmlns:a16="http://schemas.microsoft.com/office/drawing/2014/main" id="{95E9EA67-6338-1238-7482-46FDD9ADA665}"/>
              </a:ext>
            </a:extLst>
          </p:cNvPr>
          <p:cNvSpPr/>
          <p:nvPr/>
        </p:nvSpPr>
        <p:spPr>
          <a:xfrm>
            <a:off x="5707380" y="4671060"/>
            <a:ext cx="1673134" cy="433907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/>
      <p:bldP spid="5" grpId="0" animBg="1"/>
      <p:bldP spid="7" grpId="0" animBg="1"/>
      <p:bldP spid="8" grpId="0" animBg="1"/>
      <p:bldP spid="3" grpId="0" animBg="1"/>
      <p:bldP spid="3" grpId="1" animBg="1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1D5D58B-25D1-4494-6CEA-0841737B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36" y="564441"/>
            <a:ext cx="2373590" cy="5149098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A478DA-BD31-D6CE-A3B8-45ABEC50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988" y="582969"/>
            <a:ext cx="2365049" cy="513057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4" name="Google Shape;674;g12dc28ecdd6_0_121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12dc28ecdd6_0_121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12dc28ecdd6_0_121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12dc28ecdd6_0_121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D4431FA8-95DC-9715-DCFE-11D9B1A97407}"/>
              </a:ext>
            </a:extLst>
          </p:cNvPr>
          <p:cNvSpPr/>
          <p:nvPr/>
        </p:nvSpPr>
        <p:spPr>
          <a:xfrm>
            <a:off x="7508275" y="2986590"/>
            <a:ext cx="930875" cy="680535"/>
          </a:xfrm>
          <a:prstGeom prst="rightArrow">
            <a:avLst>
              <a:gd name="adj1" fmla="val 41602"/>
              <a:gd name="adj2" fmla="val 63997"/>
            </a:avLst>
          </a:prstGeom>
          <a:solidFill>
            <a:srgbClr val="C4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Google Shape;449;g18e02f7c6bb_0_10">
            <a:extLst>
              <a:ext uri="{FF2B5EF4-FFF2-40B4-BE49-F238E27FC236}">
                <a16:creationId xmlns:a16="http://schemas.microsoft.com/office/drawing/2014/main" id="{9249469A-DA21-AB00-B7E2-D21550A684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6AFB2-8859-4AD7-99D4-0F1D7070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2" name="Google Shape;682;g12dc28ecdd6_0_121"/>
          <p:cNvSpPr/>
          <p:nvPr/>
        </p:nvSpPr>
        <p:spPr>
          <a:xfrm>
            <a:off x="1402080" y="4322881"/>
            <a:ext cx="1245870" cy="28975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" name="Google Shape;682;g12dc28ecdd6_0_121">
            <a:extLst>
              <a:ext uri="{FF2B5EF4-FFF2-40B4-BE49-F238E27FC236}">
                <a16:creationId xmlns:a16="http://schemas.microsoft.com/office/drawing/2014/main" id="{EFB71AA0-579A-8561-245E-A6D8BDB238E0}"/>
              </a:ext>
            </a:extLst>
          </p:cNvPr>
          <p:cNvSpPr/>
          <p:nvPr/>
        </p:nvSpPr>
        <p:spPr>
          <a:xfrm>
            <a:off x="5715000" y="3058160"/>
            <a:ext cx="1661160" cy="52832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653;g12dc28ecdd6_0_99">
            <a:extLst>
              <a:ext uri="{FF2B5EF4-FFF2-40B4-BE49-F238E27FC236}">
                <a16:creationId xmlns:a16="http://schemas.microsoft.com/office/drawing/2014/main" id="{DFB8ABB3-5919-A3B6-9D62-C6A42BF7A92C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2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2C0B246-3BF7-D452-AE52-09105A60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36" y="582969"/>
            <a:ext cx="2377307" cy="5138634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4" name="Google Shape;674;g12dc28ecdd6_0_121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F3E43-6606-34A6-94B7-0795A894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7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" name="Google Shape;675;g12dc28ecdd6_0_121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12dc28ecdd6_0_121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12dc28ecdd6_0_121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Google Shape;449;g18e02f7c6bb_0_10">
            <a:extLst>
              <a:ext uri="{FF2B5EF4-FFF2-40B4-BE49-F238E27FC236}">
                <a16:creationId xmlns:a16="http://schemas.microsoft.com/office/drawing/2014/main" id="{9249469A-DA21-AB00-B7E2-D21550A684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2dc28ecdd6_0_121"/>
          <p:cNvSpPr/>
          <p:nvPr/>
        </p:nvSpPr>
        <p:spPr>
          <a:xfrm>
            <a:off x="1407160" y="4829175"/>
            <a:ext cx="1231264" cy="29535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0DE5DC-BBC1-8ADF-E870-D3C45C658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89" y="570767"/>
            <a:ext cx="2377308" cy="515083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682;g12dc28ecdd6_0_121">
            <a:extLst>
              <a:ext uri="{FF2B5EF4-FFF2-40B4-BE49-F238E27FC236}">
                <a16:creationId xmlns:a16="http://schemas.microsoft.com/office/drawing/2014/main" id="{F47E9E33-26A6-0F68-62A5-373BEBB0A8F0}"/>
              </a:ext>
            </a:extLst>
          </p:cNvPr>
          <p:cNvSpPr/>
          <p:nvPr/>
        </p:nvSpPr>
        <p:spPr>
          <a:xfrm>
            <a:off x="5353137" y="4488180"/>
            <a:ext cx="2377306" cy="83057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DC338A9-8F0A-BF8E-1CF8-3A365972AAFA}"/>
              </a:ext>
            </a:extLst>
          </p:cNvPr>
          <p:cNvSpPr/>
          <p:nvPr/>
        </p:nvSpPr>
        <p:spPr>
          <a:xfrm>
            <a:off x="7730443" y="4563201"/>
            <a:ext cx="930875" cy="680535"/>
          </a:xfrm>
          <a:prstGeom prst="rightArrow">
            <a:avLst>
              <a:gd name="adj1" fmla="val 41602"/>
              <a:gd name="adj2" fmla="val 63997"/>
            </a:avLst>
          </a:prstGeom>
          <a:solidFill>
            <a:srgbClr val="C4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Google Shape;653;g12dc28ecdd6_0_99">
            <a:extLst>
              <a:ext uri="{FF2B5EF4-FFF2-40B4-BE49-F238E27FC236}">
                <a16:creationId xmlns:a16="http://schemas.microsoft.com/office/drawing/2014/main" id="{3C61DC2E-AD87-9AC8-9F2B-ECD574A1DF69}"/>
              </a:ext>
            </a:extLst>
          </p:cNvPr>
          <p:cNvSpPr/>
          <p:nvPr/>
        </p:nvSpPr>
        <p:spPr>
          <a:xfrm>
            <a:off x="1138046" y="5721601"/>
            <a:ext cx="401194" cy="374034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0" animBg="1"/>
      <p:bldP spid="8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dc28ecdd6_0_54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2dc28ecdd6_0_54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2dc28ecdd6_0_54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2dc28ecdd6_0_54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577E9174-E04F-FCD5-927D-768302A298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D3D146-3C74-10F1-722E-F326DBE8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61116"/>
            <a:ext cx="1767605" cy="383451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3BAF0E2-3366-26BE-A8BE-5185C105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52" y="570767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82;g12dc28ecdd6_0_121">
            <a:extLst>
              <a:ext uri="{FF2B5EF4-FFF2-40B4-BE49-F238E27FC236}">
                <a16:creationId xmlns:a16="http://schemas.microsoft.com/office/drawing/2014/main" id="{29B55E29-6061-695E-18DE-F982E7D66E60}"/>
              </a:ext>
            </a:extLst>
          </p:cNvPr>
          <p:cNvSpPr/>
          <p:nvPr/>
        </p:nvSpPr>
        <p:spPr>
          <a:xfrm>
            <a:off x="6885141" y="2202164"/>
            <a:ext cx="518161" cy="485143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43D3CB57-C916-ACF0-3864-00C993C3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706" y="572501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82;g12dc28ecdd6_0_121">
            <a:extLst>
              <a:ext uri="{FF2B5EF4-FFF2-40B4-BE49-F238E27FC236}">
                <a16:creationId xmlns:a16="http://schemas.microsoft.com/office/drawing/2014/main" id="{825B5BE3-BA91-CD82-CE53-FFEAAA2860B5}"/>
              </a:ext>
            </a:extLst>
          </p:cNvPr>
          <p:cNvSpPr/>
          <p:nvPr/>
        </p:nvSpPr>
        <p:spPr>
          <a:xfrm>
            <a:off x="8480449" y="1960061"/>
            <a:ext cx="1831341" cy="2362200"/>
          </a:xfrm>
          <a:prstGeom prst="rect">
            <a:avLst/>
          </a:prstGeom>
          <a:noFill/>
          <a:ln w="5715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682;g12dc28ecdd6_0_121">
            <a:extLst>
              <a:ext uri="{FF2B5EF4-FFF2-40B4-BE49-F238E27FC236}">
                <a16:creationId xmlns:a16="http://schemas.microsoft.com/office/drawing/2014/main" id="{8E567926-CED2-B5EB-92A6-504A07A54B8A}"/>
              </a:ext>
            </a:extLst>
          </p:cNvPr>
          <p:cNvSpPr/>
          <p:nvPr/>
        </p:nvSpPr>
        <p:spPr>
          <a:xfrm>
            <a:off x="6700510" y="5047338"/>
            <a:ext cx="829792" cy="446670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4E554-DEA9-2EDA-5C27-A04BB26B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78214"/>
            <a:ext cx="1767605" cy="3817419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82;g12dc28ecdd6_0_121">
            <a:extLst>
              <a:ext uri="{FF2B5EF4-FFF2-40B4-BE49-F238E27FC236}">
                <a16:creationId xmlns:a16="http://schemas.microsoft.com/office/drawing/2014/main" id="{F39B519D-C591-0EBC-C211-92E3B258CFDA}"/>
              </a:ext>
            </a:extLst>
          </p:cNvPr>
          <p:cNvSpPr/>
          <p:nvPr/>
        </p:nvSpPr>
        <p:spPr>
          <a:xfrm>
            <a:off x="1759353" y="2278214"/>
            <a:ext cx="1146300" cy="25911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8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72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643800"/>
                      <a:ext cx="36000" cy="219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287516" y="2838963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72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F05273E-052B-FBD5-7354-7422C8B289E5}"/>
              </a:ext>
            </a:extLst>
          </p:cNvPr>
          <p:cNvGrpSpPr/>
          <p:nvPr/>
        </p:nvGrpSpPr>
        <p:grpSpPr>
          <a:xfrm>
            <a:off x="1632085" y="2461162"/>
            <a:ext cx="3151332" cy="2624657"/>
            <a:chOff x="1632085" y="2461162"/>
            <a:chExt cx="3151332" cy="262465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7455950-659F-87D6-0E93-5B3F8B4F5ABC}"/>
                </a:ext>
              </a:extLst>
            </p:cNvPr>
            <p:cNvGrpSpPr/>
            <p:nvPr/>
          </p:nvGrpSpPr>
          <p:grpSpPr>
            <a:xfrm rot="20834847">
              <a:off x="1632085" y="2461162"/>
              <a:ext cx="2106715" cy="1825245"/>
              <a:chOff x="3345653" y="3560064"/>
              <a:chExt cx="2106715" cy="1825245"/>
            </a:xfrm>
          </p:grpSpPr>
          <p:sp>
            <p:nvSpPr>
              <p:cNvPr id="39" name="梯形 38">
                <a:extLst>
                  <a:ext uri="{FF2B5EF4-FFF2-40B4-BE49-F238E27FC236}">
                    <a16:creationId xmlns:a16="http://schemas.microsoft.com/office/drawing/2014/main" id="{D1235E68-8FE4-13BF-78AC-5BB215B24E0F}"/>
                  </a:ext>
                </a:extLst>
              </p:cNvPr>
              <p:cNvSpPr/>
              <p:nvPr/>
            </p:nvSpPr>
            <p:spPr>
              <a:xfrm>
                <a:off x="3345653" y="4311437"/>
                <a:ext cx="2106715" cy="1073872"/>
              </a:xfrm>
              <a:prstGeom prst="trapezoid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4C3279FB-EEBC-2250-74C5-DACF9BDA1460}"/>
                  </a:ext>
                </a:extLst>
              </p:cNvPr>
              <p:cNvSpPr/>
              <p:nvPr/>
            </p:nvSpPr>
            <p:spPr>
              <a:xfrm rot="20136243">
                <a:off x="3629564" y="3579373"/>
                <a:ext cx="362164" cy="386486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A3393DF8-602A-CE7B-0273-BB1E97E0B8BB}"/>
                  </a:ext>
                </a:extLst>
              </p:cNvPr>
              <p:cNvSpPr/>
              <p:nvPr/>
            </p:nvSpPr>
            <p:spPr>
              <a:xfrm rot="20136243">
                <a:off x="3734207" y="3666036"/>
                <a:ext cx="228370" cy="294520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CA6036E2-1AEF-41BB-9822-D4AD93BC20AB}"/>
                  </a:ext>
                </a:extLst>
              </p:cNvPr>
              <p:cNvSpPr/>
              <p:nvPr/>
            </p:nvSpPr>
            <p:spPr>
              <a:xfrm rot="2903174" flipH="1">
                <a:off x="4813311" y="3576894"/>
                <a:ext cx="354219" cy="386742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39D4FAC5-65B1-1283-595B-71C9A4A5C2D4}"/>
                  </a:ext>
                </a:extLst>
              </p:cNvPr>
              <p:cNvSpPr/>
              <p:nvPr/>
            </p:nvSpPr>
            <p:spPr>
              <a:xfrm rot="2610489" flipH="1">
                <a:off x="4864378" y="3654920"/>
                <a:ext cx="208183" cy="296653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4D0E4D5B-313E-DD90-CEFB-40451413138A}"/>
                  </a:ext>
                </a:extLst>
              </p:cNvPr>
              <p:cNvSpPr/>
              <p:nvPr/>
            </p:nvSpPr>
            <p:spPr>
              <a:xfrm>
                <a:off x="3584590" y="3560064"/>
                <a:ext cx="1622438" cy="1825245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972705E0-1509-EAE0-C512-956B6ECF42C4}"/>
                  </a:ext>
                </a:extLst>
              </p:cNvPr>
              <p:cNvGrpSpPr/>
              <p:nvPr/>
            </p:nvGrpSpPr>
            <p:grpSpPr>
              <a:xfrm>
                <a:off x="3912803" y="4080579"/>
                <a:ext cx="966013" cy="997871"/>
                <a:chOff x="3657600" y="1296421"/>
                <a:chExt cx="4876800" cy="5305546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353A1018-5F7F-EC2B-4466-1B33F921C976}"/>
                    </a:ext>
                  </a:extLst>
                </p:cNvPr>
                <p:cNvSpPr/>
                <p:nvPr/>
              </p:nvSpPr>
              <p:spPr>
                <a:xfrm>
                  <a:off x="3730752" y="1395983"/>
                  <a:ext cx="4730496" cy="5205984"/>
                </a:xfrm>
                <a:prstGeom prst="rect">
                  <a:avLst/>
                </a:prstGeom>
                <a:solidFill>
                  <a:srgbClr val="C42626">
                    <a:alpha val="847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53" name="群組 52">
                  <a:extLst>
                    <a:ext uri="{FF2B5EF4-FFF2-40B4-BE49-F238E27FC236}">
                      <a16:creationId xmlns:a16="http://schemas.microsoft.com/office/drawing/2014/main" id="{600361F8-1ED9-7E16-F6DD-437A8AC855B0}"/>
                    </a:ext>
                  </a:extLst>
                </p:cNvPr>
                <p:cNvGrpSpPr/>
                <p:nvPr/>
              </p:nvGrpSpPr>
              <p:grpSpPr>
                <a:xfrm>
                  <a:off x="3730752" y="5675375"/>
                  <a:ext cx="4767072" cy="926592"/>
                  <a:chOff x="3730752" y="5675375"/>
                  <a:chExt cx="4767072" cy="926592"/>
                </a:xfrm>
              </p:grpSpPr>
              <p:sp>
                <p:nvSpPr>
                  <p:cNvPr id="59" name="等腰三角形 58">
                    <a:extLst>
                      <a:ext uri="{FF2B5EF4-FFF2-40B4-BE49-F238E27FC236}">
                        <a16:creationId xmlns:a16="http://schemas.microsoft.com/office/drawing/2014/main" id="{5ADAC91B-4A24-F1BA-7E1A-827B765B17FE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0" name="等腰三角形 59">
                    <a:extLst>
                      <a:ext uri="{FF2B5EF4-FFF2-40B4-BE49-F238E27FC236}">
                        <a16:creationId xmlns:a16="http://schemas.microsoft.com/office/drawing/2014/main" id="{93F0B88A-FCCC-9A2C-A164-E8C0CF64EBBB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1" name="等腰三角形 60">
                    <a:extLst>
                      <a:ext uri="{FF2B5EF4-FFF2-40B4-BE49-F238E27FC236}">
                        <a16:creationId xmlns:a16="http://schemas.microsoft.com/office/drawing/2014/main" id="{19E8F4C6-E5BB-69D0-5865-6CCA3569B9F7}"/>
                      </a:ext>
                    </a:extLst>
                  </p:cNvPr>
                  <p:cNvSpPr/>
                  <p:nvPr/>
                </p:nvSpPr>
                <p:spPr>
                  <a:xfrm>
                    <a:off x="5998463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62" name="等腰三角形 61">
                    <a:extLst>
                      <a:ext uri="{FF2B5EF4-FFF2-40B4-BE49-F238E27FC236}">
                        <a16:creationId xmlns:a16="http://schemas.microsoft.com/office/drawing/2014/main" id="{F22A897B-DE49-5772-E378-36F59449109A}"/>
                      </a:ext>
                    </a:extLst>
                  </p:cNvPr>
                  <p:cNvSpPr/>
                  <p:nvPr/>
                </p:nvSpPr>
                <p:spPr>
                  <a:xfrm>
                    <a:off x="7217664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001C7AA9-6451-D949-DF1B-13BF34FDE2E0}"/>
                    </a:ext>
                  </a:extLst>
                </p:cNvPr>
                <p:cNvGrpSpPr/>
                <p:nvPr/>
              </p:nvGrpSpPr>
              <p:grpSpPr>
                <a:xfrm rot="10800000">
                  <a:off x="3657600" y="1296421"/>
                  <a:ext cx="4876800" cy="938780"/>
                  <a:chOff x="3730752" y="5663187"/>
                  <a:chExt cx="4730496" cy="938780"/>
                </a:xfrm>
              </p:grpSpPr>
              <p:sp>
                <p:nvSpPr>
                  <p:cNvPr id="55" name="等腰三角形 54">
                    <a:extLst>
                      <a:ext uri="{FF2B5EF4-FFF2-40B4-BE49-F238E27FC236}">
                        <a16:creationId xmlns:a16="http://schemas.microsoft.com/office/drawing/2014/main" id="{43E067CC-7FA9-F92C-5939-DC7D9F3B7C04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等腰三角形 55">
                    <a:extLst>
                      <a:ext uri="{FF2B5EF4-FFF2-40B4-BE49-F238E27FC236}">
                        <a16:creationId xmlns:a16="http://schemas.microsoft.com/office/drawing/2014/main" id="{AF749427-F956-1598-E2DE-092C3BB86FD4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等腰三角形 56">
                    <a:extLst>
                      <a:ext uri="{FF2B5EF4-FFF2-40B4-BE49-F238E27FC236}">
                        <a16:creationId xmlns:a16="http://schemas.microsoft.com/office/drawing/2014/main" id="{EBC76351-25E7-5D76-058A-A153CC030CA4}"/>
                      </a:ext>
                    </a:extLst>
                  </p:cNvPr>
                  <p:cNvSpPr/>
                  <p:nvPr/>
                </p:nvSpPr>
                <p:spPr>
                  <a:xfrm>
                    <a:off x="6004560" y="5663187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等腰三角形 57">
                    <a:extLst>
                      <a:ext uri="{FF2B5EF4-FFF2-40B4-BE49-F238E27FC236}">
                        <a16:creationId xmlns:a16="http://schemas.microsoft.com/office/drawing/2014/main" id="{CB3D0E11-270C-32C3-8389-E7836BF5CDF6}"/>
                      </a:ext>
                    </a:extLst>
                  </p:cNvPr>
                  <p:cNvSpPr/>
                  <p:nvPr/>
                </p:nvSpPr>
                <p:spPr>
                  <a:xfrm>
                    <a:off x="7181088" y="5669281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0EAD029F-08D2-577F-5F61-0562A27B2E45}"/>
                  </a:ext>
                </a:extLst>
              </p:cNvPr>
              <p:cNvSpPr/>
              <p:nvPr/>
            </p:nvSpPr>
            <p:spPr>
              <a:xfrm>
                <a:off x="3810358" y="3966545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9939FFAC-BE8B-A689-C769-7E8379499656}"/>
                  </a:ext>
                </a:extLst>
              </p:cNvPr>
              <p:cNvSpPr/>
              <p:nvPr/>
            </p:nvSpPr>
            <p:spPr>
              <a:xfrm>
                <a:off x="4726490" y="3962719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55E566F9-E641-62A2-1A59-4EC33CED544A}"/>
                  </a:ext>
                </a:extLst>
              </p:cNvPr>
              <p:cNvSpPr/>
              <p:nvPr/>
            </p:nvSpPr>
            <p:spPr>
              <a:xfrm>
                <a:off x="3946237" y="3997381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6C4DB282-50E8-321C-F10B-B4C5A496ACB7}"/>
                  </a:ext>
                </a:extLst>
              </p:cNvPr>
              <p:cNvSpPr/>
              <p:nvPr/>
            </p:nvSpPr>
            <p:spPr>
              <a:xfrm>
                <a:off x="4866576" y="4004575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8C286154-1217-972F-5F1B-A1A51B776BC2}"/>
                  </a:ext>
                </a:extLst>
              </p:cNvPr>
              <p:cNvSpPr/>
              <p:nvPr/>
            </p:nvSpPr>
            <p:spPr>
              <a:xfrm>
                <a:off x="3436078" y="4166464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D897DBB0-3CE7-1F7F-CE9B-DBB845F064B6}"/>
                  </a:ext>
                </a:extLst>
              </p:cNvPr>
              <p:cNvSpPr/>
              <p:nvPr/>
            </p:nvSpPr>
            <p:spPr>
              <a:xfrm>
                <a:off x="5019012" y="4167677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AB11418-6C62-7C5F-27C9-E24C325E58F9}"/>
                </a:ext>
              </a:extLst>
            </p:cNvPr>
            <p:cNvSpPr txBox="1"/>
            <p:nvPr/>
          </p:nvSpPr>
          <p:spPr>
            <a:xfrm rot="20793779">
              <a:off x="1676500" y="4254822"/>
              <a:ext cx="310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A0522D"/>
                  </a:solidFill>
                  <a:latin typeface="Adobe Gothic Std B" panose="020B0800000000000000" pitchFamily="34" charset="-128"/>
                  <a:ea typeface="微軟正黑體" panose="020B0604030504040204" pitchFamily="34" charset="-120"/>
                </a:rPr>
                <a:t>貘</a:t>
              </a:r>
              <a:r>
                <a:rPr lang="en-US" altLang="zh-TW" sz="4800" dirty="0">
                  <a:solidFill>
                    <a:srgbClr val="A0522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nsters</a:t>
              </a:r>
              <a:endParaRPr lang="zh-TW" altLang="en-US" sz="4800" dirty="0">
                <a:solidFill>
                  <a:srgbClr val="A05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0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dc28ecdd6_0_54"/>
          <p:cNvSpPr/>
          <p:nvPr/>
        </p:nvSpPr>
        <p:spPr>
          <a:xfrm>
            <a:off x="0" y="5880847"/>
            <a:ext cx="12192000" cy="9711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0A3F1-70CC-1479-D64A-E1E8D225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2278214"/>
            <a:ext cx="1767605" cy="3817419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8" name="Google Shape;588;g12dc28ecdd6_0_54"/>
          <p:cNvSpPr/>
          <p:nvPr/>
        </p:nvSpPr>
        <p:spPr>
          <a:xfrm>
            <a:off x="0" y="717772"/>
            <a:ext cx="3217200" cy="11055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2dc28ecdd6_0_54"/>
          <p:cNvSpPr/>
          <p:nvPr/>
        </p:nvSpPr>
        <p:spPr>
          <a:xfrm>
            <a:off x="2803361" y="454154"/>
            <a:ext cx="1563000" cy="1596300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2dc28ecdd6_0_54"/>
          <p:cNvSpPr txBox="1"/>
          <p:nvPr/>
        </p:nvSpPr>
        <p:spPr>
          <a:xfrm>
            <a:off x="-1532965" y="854971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系統展示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577E9174-E04F-FCD5-927D-768302A29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F3D400F-DA6F-32FC-3C23-1843FB810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706" y="570767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82;g12dc28ecdd6_0_121">
            <a:extLst>
              <a:ext uri="{FF2B5EF4-FFF2-40B4-BE49-F238E27FC236}">
                <a16:creationId xmlns:a16="http://schemas.microsoft.com/office/drawing/2014/main" id="{7557BB17-B79C-C569-AFDF-5B585ECC43BF}"/>
              </a:ext>
            </a:extLst>
          </p:cNvPr>
          <p:cNvSpPr/>
          <p:nvPr/>
        </p:nvSpPr>
        <p:spPr>
          <a:xfrm>
            <a:off x="8368516" y="1812013"/>
            <a:ext cx="2065888" cy="2110430"/>
          </a:xfrm>
          <a:prstGeom prst="rect">
            <a:avLst/>
          </a:prstGeom>
          <a:noFill/>
          <a:ln w="5715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82;g12dc28ecdd6_0_121">
            <a:extLst>
              <a:ext uri="{FF2B5EF4-FFF2-40B4-BE49-F238E27FC236}">
                <a16:creationId xmlns:a16="http://schemas.microsoft.com/office/drawing/2014/main" id="{120CECF6-D29F-66E8-3DB2-68ACCD51D1F8}"/>
              </a:ext>
            </a:extLst>
          </p:cNvPr>
          <p:cNvSpPr/>
          <p:nvPr/>
        </p:nvSpPr>
        <p:spPr>
          <a:xfrm>
            <a:off x="1759352" y="3060192"/>
            <a:ext cx="1146300" cy="25911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110F67E-8BD3-4CEF-415D-CE057701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52" y="572501"/>
            <a:ext cx="2373591" cy="514910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82;g12dc28ecdd6_0_121">
            <a:extLst>
              <a:ext uri="{FF2B5EF4-FFF2-40B4-BE49-F238E27FC236}">
                <a16:creationId xmlns:a16="http://schemas.microsoft.com/office/drawing/2014/main" id="{0F539138-08AD-82C5-D106-E542A927F2C5}"/>
              </a:ext>
            </a:extLst>
          </p:cNvPr>
          <p:cNvSpPr/>
          <p:nvPr/>
        </p:nvSpPr>
        <p:spPr>
          <a:xfrm>
            <a:off x="5356852" y="1538421"/>
            <a:ext cx="2373591" cy="364997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82;g12dc28ecdd6_0_121">
            <a:extLst>
              <a:ext uri="{FF2B5EF4-FFF2-40B4-BE49-F238E27FC236}">
                <a16:creationId xmlns:a16="http://schemas.microsoft.com/office/drawing/2014/main" id="{7FA78C44-72BC-BE1B-AEA0-7B80B04DC1F7}"/>
              </a:ext>
            </a:extLst>
          </p:cNvPr>
          <p:cNvSpPr/>
          <p:nvPr/>
        </p:nvSpPr>
        <p:spPr>
          <a:xfrm>
            <a:off x="1759352" y="2557634"/>
            <a:ext cx="1146300" cy="259119"/>
          </a:xfrm>
          <a:prstGeom prst="rect">
            <a:avLst/>
          </a:prstGeom>
          <a:noFill/>
          <a:ln w="38100" cap="flat" cmpd="sng">
            <a:solidFill>
              <a:srgbClr val="C4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3289646" y="2888842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系統發展</a:t>
            </a:r>
            <a:endParaRPr lang="en-US" altLang="ko-KR" sz="72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6D05041-489F-FAF1-7764-4AF992819F79}"/>
              </a:ext>
            </a:extLst>
          </p:cNvPr>
          <p:cNvGrpSpPr/>
          <p:nvPr/>
        </p:nvGrpSpPr>
        <p:grpSpPr>
          <a:xfrm>
            <a:off x="1632085" y="2461162"/>
            <a:ext cx="3151332" cy="2624657"/>
            <a:chOff x="1632085" y="2461162"/>
            <a:chExt cx="3151332" cy="262465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B13F1D7-D6B3-14B0-643D-46CBAB6BFDAA}"/>
                </a:ext>
              </a:extLst>
            </p:cNvPr>
            <p:cNvGrpSpPr/>
            <p:nvPr/>
          </p:nvGrpSpPr>
          <p:grpSpPr>
            <a:xfrm rot="20834847">
              <a:off x="1632085" y="2461162"/>
              <a:ext cx="2106715" cy="1825245"/>
              <a:chOff x="3345653" y="3560064"/>
              <a:chExt cx="2106715" cy="1825245"/>
            </a:xfrm>
          </p:grpSpPr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AFFA1AFB-F795-E134-C462-DCA511B11919}"/>
                  </a:ext>
                </a:extLst>
              </p:cNvPr>
              <p:cNvSpPr/>
              <p:nvPr/>
            </p:nvSpPr>
            <p:spPr>
              <a:xfrm>
                <a:off x="3345653" y="4311437"/>
                <a:ext cx="2106715" cy="1073872"/>
              </a:xfrm>
              <a:prstGeom prst="trapezoid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90229B8C-DA67-2071-085B-7CAF6C154356}"/>
                  </a:ext>
                </a:extLst>
              </p:cNvPr>
              <p:cNvSpPr/>
              <p:nvPr/>
            </p:nvSpPr>
            <p:spPr>
              <a:xfrm rot="20136243">
                <a:off x="3629564" y="3579373"/>
                <a:ext cx="362164" cy="386486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D8C3C996-A1AB-F603-7189-CCE475375F6A}"/>
                  </a:ext>
                </a:extLst>
              </p:cNvPr>
              <p:cNvSpPr/>
              <p:nvPr/>
            </p:nvSpPr>
            <p:spPr>
              <a:xfrm rot="20136243">
                <a:off x="3734207" y="3666036"/>
                <a:ext cx="228370" cy="294520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31CA881C-E366-B038-3140-55912165FF0C}"/>
                  </a:ext>
                </a:extLst>
              </p:cNvPr>
              <p:cNvSpPr/>
              <p:nvPr/>
            </p:nvSpPr>
            <p:spPr>
              <a:xfrm rot="2903174" flipH="1">
                <a:off x="4813311" y="3576894"/>
                <a:ext cx="354219" cy="386742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2C0D96A-7724-A5E7-7A3D-F492082E1318}"/>
                  </a:ext>
                </a:extLst>
              </p:cNvPr>
              <p:cNvSpPr/>
              <p:nvPr/>
            </p:nvSpPr>
            <p:spPr>
              <a:xfrm rot="2610489" flipH="1">
                <a:off x="4864378" y="3654920"/>
                <a:ext cx="208183" cy="296653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FE386008-9F36-F7C3-20D4-47675CD7230A}"/>
                  </a:ext>
                </a:extLst>
              </p:cNvPr>
              <p:cNvSpPr/>
              <p:nvPr/>
            </p:nvSpPr>
            <p:spPr>
              <a:xfrm>
                <a:off x="3584590" y="3560064"/>
                <a:ext cx="1622438" cy="1825245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176B570E-45FF-499D-AA5E-839CFC836A3E}"/>
                  </a:ext>
                </a:extLst>
              </p:cNvPr>
              <p:cNvGrpSpPr/>
              <p:nvPr/>
            </p:nvGrpSpPr>
            <p:grpSpPr>
              <a:xfrm>
                <a:off x="3912803" y="4080579"/>
                <a:ext cx="966013" cy="997871"/>
                <a:chOff x="3657600" y="1296421"/>
                <a:chExt cx="4876800" cy="5305546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FD4E6C66-1A75-2491-2B96-1BCCD7E8B90D}"/>
                    </a:ext>
                  </a:extLst>
                </p:cNvPr>
                <p:cNvSpPr/>
                <p:nvPr/>
              </p:nvSpPr>
              <p:spPr>
                <a:xfrm>
                  <a:off x="3730752" y="1395983"/>
                  <a:ext cx="4730496" cy="5205984"/>
                </a:xfrm>
                <a:prstGeom prst="rect">
                  <a:avLst/>
                </a:prstGeom>
                <a:solidFill>
                  <a:srgbClr val="C42626">
                    <a:alpha val="847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F3BAC38C-7EB3-8B7A-3245-333806FC7A20}"/>
                    </a:ext>
                  </a:extLst>
                </p:cNvPr>
                <p:cNvGrpSpPr/>
                <p:nvPr/>
              </p:nvGrpSpPr>
              <p:grpSpPr>
                <a:xfrm>
                  <a:off x="3730752" y="5675375"/>
                  <a:ext cx="4767072" cy="926592"/>
                  <a:chOff x="3730752" y="5675375"/>
                  <a:chExt cx="4767072" cy="926592"/>
                </a:xfrm>
              </p:grpSpPr>
              <p:sp>
                <p:nvSpPr>
                  <p:cNvPr id="65" name="等腰三角形 64">
                    <a:extLst>
                      <a:ext uri="{FF2B5EF4-FFF2-40B4-BE49-F238E27FC236}">
                        <a16:creationId xmlns:a16="http://schemas.microsoft.com/office/drawing/2014/main" id="{053E3125-985B-64A1-AB5E-59F79CF7C9B5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等腰三角形 67">
                    <a:extLst>
                      <a:ext uri="{FF2B5EF4-FFF2-40B4-BE49-F238E27FC236}">
                        <a16:creationId xmlns:a16="http://schemas.microsoft.com/office/drawing/2014/main" id="{89449C3C-2524-95F2-55BD-810D9EACD9C3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等腰三角形 68">
                    <a:extLst>
                      <a:ext uri="{FF2B5EF4-FFF2-40B4-BE49-F238E27FC236}">
                        <a16:creationId xmlns:a16="http://schemas.microsoft.com/office/drawing/2014/main" id="{3E7D36A9-3E83-15D4-76F3-677F9124A5E9}"/>
                      </a:ext>
                    </a:extLst>
                  </p:cNvPr>
                  <p:cNvSpPr/>
                  <p:nvPr/>
                </p:nvSpPr>
                <p:spPr>
                  <a:xfrm>
                    <a:off x="5998463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0" name="等腰三角形 69">
                    <a:extLst>
                      <a:ext uri="{FF2B5EF4-FFF2-40B4-BE49-F238E27FC236}">
                        <a16:creationId xmlns:a16="http://schemas.microsoft.com/office/drawing/2014/main" id="{E5A99F25-91AC-DC72-3188-78D3439A042D}"/>
                      </a:ext>
                    </a:extLst>
                  </p:cNvPr>
                  <p:cNvSpPr/>
                  <p:nvPr/>
                </p:nvSpPr>
                <p:spPr>
                  <a:xfrm>
                    <a:off x="7217664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grpSp>
              <p:nvGrpSpPr>
                <p:cNvPr id="35" name="群組 34">
                  <a:extLst>
                    <a:ext uri="{FF2B5EF4-FFF2-40B4-BE49-F238E27FC236}">
                      <a16:creationId xmlns:a16="http://schemas.microsoft.com/office/drawing/2014/main" id="{68CE393F-4147-5F1F-036B-6167BDC307F0}"/>
                    </a:ext>
                  </a:extLst>
                </p:cNvPr>
                <p:cNvGrpSpPr/>
                <p:nvPr/>
              </p:nvGrpSpPr>
              <p:grpSpPr>
                <a:xfrm rot="10800000">
                  <a:off x="3657600" y="1296421"/>
                  <a:ext cx="4876800" cy="938780"/>
                  <a:chOff x="3730752" y="5663187"/>
                  <a:chExt cx="4730496" cy="938780"/>
                </a:xfrm>
              </p:grpSpPr>
              <p:sp>
                <p:nvSpPr>
                  <p:cNvPr id="36" name="等腰三角形 35">
                    <a:extLst>
                      <a:ext uri="{FF2B5EF4-FFF2-40B4-BE49-F238E27FC236}">
                        <a16:creationId xmlns:a16="http://schemas.microsoft.com/office/drawing/2014/main" id="{3506A8EA-8E9B-99C1-74E6-B472B76C6849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等腰三角形 36">
                    <a:extLst>
                      <a:ext uri="{FF2B5EF4-FFF2-40B4-BE49-F238E27FC236}">
                        <a16:creationId xmlns:a16="http://schemas.microsoft.com/office/drawing/2014/main" id="{D878A13D-9DFA-6F22-AA46-567EE8132EEF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等腰三角形 62">
                    <a:extLst>
                      <a:ext uri="{FF2B5EF4-FFF2-40B4-BE49-F238E27FC236}">
                        <a16:creationId xmlns:a16="http://schemas.microsoft.com/office/drawing/2014/main" id="{E2C82248-2621-1EB4-9A46-D607D5E9AB19}"/>
                      </a:ext>
                    </a:extLst>
                  </p:cNvPr>
                  <p:cNvSpPr/>
                  <p:nvPr/>
                </p:nvSpPr>
                <p:spPr>
                  <a:xfrm>
                    <a:off x="6004560" y="5663187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等腰三角形 63">
                    <a:extLst>
                      <a:ext uri="{FF2B5EF4-FFF2-40B4-BE49-F238E27FC236}">
                        <a16:creationId xmlns:a16="http://schemas.microsoft.com/office/drawing/2014/main" id="{02EA2FFC-3DE0-0330-0DCB-536B44377A5D}"/>
                      </a:ext>
                    </a:extLst>
                  </p:cNvPr>
                  <p:cNvSpPr/>
                  <p:nvPr/>
                </p:nvSpPr>
                <p:spPr>
                  <a:xfrm>
                    <a:off x="7181088" y="5669281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2604A343-8C32-4174-A620-662F5A133A07}"/>
                  </a:ext>
                </a:extLst>
              </p:cNvPr>
              <p:cNvSpPr/>
              <p:nvPr/>
            </p:nvSpPr>
            <p:spPr>
              <a:xfrm>
                <a:off x="3810358" y="3966545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BF4E2F17-A668-DE4A-5339-2CCE6C896D21}"/>
                  </a:ext>
                </a:extLst>
              </p:cNvPr>
              <p:cNvSpPr/>
              <p:nvPr/>
            </p:nvSpPr>
            <p:spPr>
              <a:xfrm>
                <a:off x="4726490" y="3962719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342F563C-0594-BD05-4C01-4E9DAE927814}"/>
                  </a:ext>
                </a:extLst>
              </p:cNvPr>
              <p:cNvSpPr/>
              <p:nvPr/>
            </p:nvSpPr>
            <p:spPr>
              <a:xfrm>
                <a:off x="3946237" y="3997381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379A8E63-F848-B9B8-9628-4D01DBE041EF}"/>
                  </a:ext>
                </a:extLst>
              </p:cNvPr>
              <p:cNvSpPr/>
              <p:nvPr/>
            </p:nvSpPr>
            <p:spPr>
              <a:xfrm>
                <a:off x="4866576" y="4004575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20095C8-E76B-CE55-1A16-5F8D90A8D37C}"/>
                  </a:ext>
                </a:extLst>
              </p:cNvPr>
              <p:cNvSpPr/>
              <p:nvPr/>
            </p:nvSpPr>
            <p:spPr>
              <a:xfrm>
                <a:off x="3436078" y="4166464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8417352D-1052-5E49-C100-4EB0FDC3AD5D}"/>
                  </a:ext>
                </a:extLst>
              </p:cNvPr>
              <p:cNvSpPr/>
              <p:nvPr/>
            </p:nvSpPr>
            <p:spPr>
              <a:xfrm>
                <a:off x="5019012" y="4167677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58338CF-710D-5B8C-84CE-299FBE4D2970}"/>
                </a:ext>
              </a:extLst>
            </p:cNvPr>
            <p:cNvSpPr txBox="1"/>
            <p:nvPr/>
          </p:nvSpPr>
          <p:spPr>
            <a:xfrm rot="20793779">
              <a:off x="1676500" y="4254822"/>
              <a:ext cx="310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A0522D"/>
                  </a:solidFill>
                  <a:latin typeface="Adobe Gothic Std B" panose="020B0800000000000000" pitchFamily="34" charset="-128"/>
                  <a:ea typeface="微軟正黑體" panose="020B0604030504040204" pitchFamily="34" charset="-120"/>
                </a:rPr>
                <a:t>貘</a:t>
              </a:r>
              <a:r>
                <a:rPr lang="en-US" altLang="zh-TW" sz="4800" dirty="0">
                  <a:solidFill>
                    <a:srgbClr val="A0522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nsters</a:t>
              </a:r>
              <a:endParaRPr lang="zh-TW" altLang="en-US" sz="4800" dirty="0">
                <a:solidFill>
                  <a:srgbClr val="A05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0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0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0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0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sz="48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系統發展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80" name="Google Shape;680;p20"/>
          <p:cNvGrpSpPr/>
          <p:nvPr/>
        </p:nvGrpSpPr>
        <p:grpSpPr>
          <a:xfrm>
            <a:off x="1158770" y="2353813"/>
            <a:ext cx="3924322" cy="3095392"/>
            <a:chOff x="1158770" y="2353813"/>
            <a:chExt cx="3924322" cy="3095392"/>
          </a:xfrm>
        </p:grpSpPr>
        <p:grpSp>
          <p:nvGrpSpPr>
            <p:cNvPr id="681" name="Google Shape;681;p20"/>
            <p:cNvGrpSpPr/>
            <p:nvPr/>
          </p:nvGrpSpPr>
          <p:grpSpPr>
            <a:xfrm rot="-9441144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682" name="Google Shape;682;p20"/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 rot="-5400000">
                <a:off x="823926" y="2932176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A0522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20"/>
            <p:cNvSpPr txBox="1"/>
            <p:nvPr/>
          </p:nvSpPr>
          <p:spPr>
            <a:xfrm>
              <a:off x="1485369" y="3364525"/>
              <a:ext cx="3597723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zh-TW" altLang="en-US" sz="5400" b="1" dirty="0">
                  <a:solidFill>
                    <a:srgbClr val="B3885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功能性</a:t>
              </a:r>
              <a:endParaRPr sz="5400" b="1" i="0" u="none" strike="noStrike" cap="none" dirty="0">
                <a:solidFill>
                  <a:srgbClr val="B3885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45C106A-4BD9-D710-753E-3F61165B3B38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06D67B4E-58CB-3465-C6F6-D8EB717DC19A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CA56DEF-10E1-80BA-F9A1-E80667F403EC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F386E5F6-5886-C629-7686-EAE62A75F446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A8A9893-7D58-8010-B10D-69696B4F24D6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5F03C9A-D5FD-3203-B8EE-4954A26E07C1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7C768C8-0DDE-9527-8EA6-19D3DD2EEE09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64652B47-EFD1-AB52-50C9-9F913D3A996E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67765C7-D8E5-73E2-F8E3-B0E506E8572B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9A3F9032-632C-A4A6-7564-9ADE3056A474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1A7C3406-B3AD-9CD0-CB65-76457D46911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EA0906B1-65AB-DF7B-0AB0-8371B3FCF7F6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等腰三角形 38">
                  <a:extLst>
                    <a:ext uri="{FF2B5EF4-FFF2-40B4-BE49-F238E27FC236}">
                      <a16:creationId xmlns:a16="http://schemas.microsoft.com/office/drawing/2014/main" id="{7709B2D6-DA37-8B9B-4D69-EBD72C67DE21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33B841D8-3BE9-ABD6-142F-6E8E362C2B37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0692B050-1503-E91E-7B61-CFAFD6EA6BAA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C74CA6FC-A6C9-CB78-CB8A-19CB004EE8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等腰三角形 33">
                  <a:extLst>
                    <a:ext uri="{FF2B5EF4-FFF2-40B4-BE49-F238E27FC236}">
                      <a16:creationId xmlns:a16="http://schemas.microsoft.com/office/drawing/2014/main" id="{585B0319-AF9A-0E22-4D35-F4768C05EBDC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A963576E-D26B-0B02-BA37-C912D212C68A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等腰三角形 35">
                  <a:extLst>
                    <a:ext uri="{FF2B5EF4-FFF2-40B4-BE49-F238E27FC236}">
                      <a16:creationId xmlns:a16="http://schemas.microsoft.com/office/drawing/2014/main" id="{9FBAAC4A-F9FB-94AD-6D42-0FE3B578E611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473DEF8-0133-6ABC-CE5C-F164D3A79019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51BB338-33B4-4DB8-79A0-39D9145CB7AD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B4DED6A-C918-52FE-FB06-6F1FE62E3C3D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3416728-8AF5-8A36-7C1F-051DABB144FB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0EFD5B1C-B4A0-2A5F-62FC-EF0222E888F1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33A5947-65B6-ABC7-EF80-096F4B63ABAC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724F85F1-C1C7-30E5-E6CF-FECB703B72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4FE61CE-8DB8-8339-85CC-86E5034DAFDA}"/>
              </a:ext>
            </a:extLst>
          </p:cNvPr>
          <p:cNvSpPr txBox="1"/>
          <p:nvPr/>
        </p:nvSpPr>
        <p:spPr>
          <a:xfrm>
            <a:off x="6020635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rgbClr val="B38850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rgbClr val="B388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rgbClr val="B38850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67072A5-2AA2-C82F-5624-637626E0C505}"/>
              </a:ext>
            </a:extLst>
          </p:cNvPr>
          <p:cNvCxnSpPr>
            <a:cxnSpLocks/>
          </p:cNvCxnSpPr>
          <p:nvPr/>
        </p:nvCxnSpPr>
        <p:spPr>
          <a:xfrm>
            <a:off x="9779529" y="1683095"/>
            <a:ext cx="2499557" cy="0"/>
          </a:xfrm>
          <a:prstGeom prst="line">
            <a:avLst/>
          </a:prstGeom>
          <a:ln w="88900">
            <a:solidFill>
              <a:srgbClr val="B38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86;p20">
            <a:extLst>
              <a:ext uri="{FF2B5EF4-FFF2-40B4-BE49-F238E27FC236}">
                <a16:creationId xmlns:a16="http://schemas.microsoft.com/office/drawing/2014/main" id="{89206891-5C4B-D1D3-E490-795B01F7534B}"/>
              </a:ext>
            </a:extLst>
          </p:cNvPr>
          <p:cNvSpPr txBox="1"/>
          <p:nvPr/>
        </p:nvSpPr>
        <p:spPr>
          <a:xfrm>
            <a:off x="4924967" y="2273232"/>
            <a:ext cx="7471821" cy="29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en-US" altLang="zh-TW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</a:t>
            </a:r>
            <a:r>
              <a:rPr lang="zh-TW" altLang="en-US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通知功能</a:t>
            </a: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心的軌跡篩選記錄時間</a:t>
            </a: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社群檢舉功能</a:t>
            </a:r>
          </a:p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zh-TW" altLang="en-US" sz="32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</a:t>
            </a:r>
            <a:r>
              <a:rPr lang="en-US" altLang="zh-TW" sz="32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iOS</a:t>
            </a:r>
            <a:r>
              <a:rPr lang="zh-TW" altLang="en-US" sz="3200" b="1" i="0" u="none" strike="noStrike" cap="none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的系統版本</a:t>
            </a:r>
            <a:endParaRPr lang="en-US" altLang="zh-TW" sz="32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0"/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0"/>
          <p:cNvSpPr/>
          <p:nvPr/>
        </p:nvSpPr>
        <p:spPr>
          <a:xfrm>
            <a:off x="0" y="717772"/>
            <a:ext cx="3217274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2803361" y="454154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0"/>
          <p:cNvSpPr txBox="1"/>
          <p:nvPr/>
        </p:nvSpPr>
        <p:spPr>
          <a:xfrm>
            <a:off x="-1532965" y="854971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zh-TW" altLang="en-US" sz="48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結語</a:t>
            </a:r>
            <a:endParaRPr sz="48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80" name="Google Shape;680;p20"/>
          <p:cNvGrpSpPr/>
          <p:nvPr/>
        </p:nvGrpSpPr>
        <p:grpSpPr>
          <a:xfrm>
            <a:off x="1158770" y="2353813"/>
            <a:ext cx="4293522" cy="3095392"/>
            <a:chOff x="1158770" y="2353813"/>
            <a:chExt cx="4293522" cy="3095392"/>
          </a:xfrm>
        </p:grpSpPr>
        <p:grpSp>
          <p:nvGrpSpPr>
            <p:cNvPr id="681" name="Google Shape;681;p20"/>
            <p:cNvGrpSpPr/>
            <p:nvPr/>
          </p:nvGrpSpPr>
          <p:grpSpPr>
            <a:xfrm rot="-9441144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682" name="Google Shape;682;p20"/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 rot="-5400000">
                <a:off x="823926" y="2932176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27000" cap="flat" cmpd="sng">
                <a:solidFill>
                  <a:srgbClr val="B38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A0522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20"/>
            <p:cNvSpPr txBox="1"/>
            <p:nvPr/>
          </p:nvSpPr>
          <p:spPr>
            <a:xfrm>
              <a:off x="1854569" y="3386892"/>
              <a:ext cx="3597723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zh-TW" altLang="en-US" sz="5400" b="1" i="0" u="none" strike="noStrike" cap="none" dirty="0">
                  <a:solidFill>
                    <a:srgbClr val="B3885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總結</a:t>
              </a:r>
              <a:endParaRPr sz="5400" b="1" i="0" u="none" strike="noStrike" cap="none" dirty="0">
                <a:solidFill>
                  <a:srgbClr val="B3885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45C106A-4BD9-D710-753E-3F61165B3B38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06D67B4E-58CB-3465-C6F6-D8EB717DC19A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CA56DEF-10E1-80BA-F9A1-E80667F403EC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F386E5F6-5886-C629-7686-EAE62A75F446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3A8A9893-7D58-8010-B10D-69696B4F24D6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5F03C9A-D5FD-3203-B8EE-4954A26E07C1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7C768C8-0DDE-9527-8EA6-19D3DD2EEE09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64652B47-EFD1-AB52-50C9-9F913D3A996E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67765C7-D8E5-73E2-F8E3-B0E506E8572B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9A3F9032-632C-A4A6-7564-9ADE3056A474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1A7C3406-B3AD-9CD0-CB65-76457D46911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EA0906B1-65AB-DF7B-0AB0-8371B3FCF7F6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等腰三角形 38">
                  <a:extLst>
                    <a:ext uri="{FF2B5EF4-FFF2-40B4-BE49-F238E27FC236}">
                      <a16:creationId xmlns:a16="http://schemas.microsoft.com/office/drawing/2014/main" id="{7709B2D6-DA37-8B9B-4D69-EBD72C67DE21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33B841D8-3BE9-ABD6-142F-6E8E362C2B37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0692B050-1503-E91E-7B61-CFAFD6EA6BAA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C74CA6FC-A6C9-CB78-CB8A-19CB004EE8F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等腰三角形 33">
                  <a:extLst>
                    <a:ext uri="{FF2B5EF4-FFF2-40B4-BE49-F238E27FC236}">
                      <a16:creationId xmlns:a16="http://schemas.microsoft.com/office/drawing/2014/main" id="{585B0319-AF9A-0E22-4D35-F4768C05EBDC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A963576E-D26B-0B02-BA37-C912D212C68A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等腰三角形 35">
                  <a:extLst>
                    <a:ext uri="{FF2B5EF4-FFF2-40B4-BE49-F238E27FC236}">
                      <a16:creationId xmlns:a16="http://schemas.microsoft.com/office/drawing/2014/main" id="{9FBAAC4A-F9FB-94AD-6D42-0FE3B578E611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473DEF8-0133-6ABC-CE5C-F164D3A79019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51BB338-33B4-4DB8-79A0-39D9145CB7AD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B4DED6A-C918-52FE-FB06-6F1FE62E3C3D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3416728-8AF5-8A36-7C1F-051DABB144FB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0EFD5B1C-B4A0-2A5F-62FC-EF0222E888F1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33A5947-65B6-ABC7-EF80-096F4B63ABAC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Google Shape;449;g18e02f7c6bb_0_10">
            <a:extLst>
              <a:ext uri="{FF2B5EF4-FFF2-40B4-BE49-F238E27FC236}">
                <a16:creationId xmlns:a16="http://schemas.microsoft.com/office/drawing/2014/main" id="{724F85F1-C1C7-30E5-E6CF-FECB703B72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12" y="6982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3DA6754-6D40-1A7C-D6B8-8B0425E5169F}"/>
              </a:ext>
            </a:extLst>
          </p:cNvPr>
          <p:cNvSpPr txBox="1"/>
          <p:nvPr/>
        </p:nvSpPr>
        <p:spPr>
          <a:xfrm>
            <a:off x="6020635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rgbClr val="B38850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rgbClr val="B388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rgbClr val="B38850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A20B786-19A8-0D83-80A8-665413DFC38B}"/>
              </a:ext>
            </a:extLst>
          </p:cNvPr>
          <p:cNvCxnSpPr>
            <a:cxnSpLocks/>
          </p:cNvCxnSpPr>
          <p:nvPr/>
        </p:nvCxnSpPr>
        <p:spPr>
          <a:xfrm>
            <a:off x="9779529" y="1683095"/>
            <a:ext cx="2499557" cy="0"/>
          </a:xfrm>
          <a:prstGeom prst="line">
            <a:avLst/>
          </a:prstGeom>
          <a:ln w="88900">
            <a:solidFill>
              <a:srgbClr val="B38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86;p20">
            <a:extLst>
              <a:ext uri="{FF2B5EF4-FFF2-40B4-BE49-F238E27FC236}">
                <a16:creationId xmlns:a16="http://schemas.microsoft.com/office/drawing/2014/main" id="{074ECBF6-484A-1C45-7EDF-AC072A89CA62}"/>
              </a:ext>
            </a:extLst>
          </p:cNvPr>
          <p:cNvSpPr txBox="1"/>
          <p:nvPr/>
        </p:nvSpPr>
        <p:spPr>
          <a:xfrm>
            <a:off x="4897231" y="3006534"/>
            <a:ext cx="7471821" cy="345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成為使用者抒發的好夥伴</a:t>
            </a: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6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A0522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可愛怪獸達到療癒、宣傳效果</a:t>
            </a: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0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0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457200">
              <a:lnSpc>
                <a:spcPts val="5000"/>
              </a:lnSpc>
              <a:buClr>
                <a:srgbClr val="A0522D"/>
              </a:buClr>
              <a:buSzPts val="3200"/>
              <a:buFont typeface="Wingdings" panose="05000000000000000000" pitchFamily="2" charset="2"/>
              <a:buChar char="n"/>
            </a:pPr>
            <a:endParaRPr lang="en-US" altLang="zh-TW" sz="3200" b="1" i="0" u="none" strike="noStrike" cap="none" dirty="0">
              <a:solidFill>
                <a:srgbClr val="A0522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906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AF6C0D-05B2-10B8-5FF0-EC79843A471D}"/>
              </a:ext>
            </a:extLst>
          </p:cNvPr>
          <p:cNvSpPr/>
          <p:nvPr/>
        </p:nvSpPr>
        <p:spPr>
          <a:xfrm>
            <a:off x="0" y="-34600"/>
            <a:ext cx="12192000" cy="6892600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4E2B48-0C1B-89B8-3073-1646EFD87978}"/>
              </a:ext>
            </a:extLst>
          </p:cNvPr>
          <p:cNvSpPr/>
          <p:nvPr/>
        </p:nvSpPr>
        <p:spPr>
          <a:xfrm>
            <a:off x="534687" y="491788"/>
            <a:ext cx="11219970" cy="586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梯形 21">
            <a:extLst>
              <a:ext uri="{FF2B5EF4-FFF2-40B4-BE49-F238E27FC236}">
                <a16:creationId xmlns:a16="http://schemas.microsoft.com/office/drawing/2014/main" id="{1FCBD7F1-998C-D5AC-F614-B93102268D60}"/>
              </a:ext>
            </a:extLst>
          </p:cNvPr>
          <p:cNvSpPr/>
          <p:nvPr/>
        </p:nvSpPr>
        <p:spPr>
          <a:xfrm>
            <a:off x="280885" y="3463309"/>
            <a:ext cx="7699693" cy="3855463"/>
          </a:xfrm>
          <a:prstGeom prst="trapezoid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8F6CBFD5-9834-32E1-EB2A-D4F7598D7E13}"/>
              </a:ext>
            </a:extLst>
          </p:cNvPr>
          <p:cNvSpPr/>
          <p:nvPr/>
        </p:nvSpPr>
        <p:spPr>
          <a:xfrm rot="20136243">
            <a:off x="1318533" y="835020"/>
            <a:ext cx="1323649" cy="1387580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A2AFA1C-C96C-89C9-AE53-1C1AF7533EA7}"/>
              </a:ext>
            </a:extLst>
          </p:cNvPr>
          <p:cNvSpPr/>
          <p:nvPr/>
        </p:nvSpPr>
        <p:spPr>
          <a:xfrm rot="20136243">
            <a:off x="1700984" y="1146162"/>
            <a:ext cx="834654" cy="1057398"/>
          </a:xfrm>
          <a:prstGeom prst="ellipse">
            <a:avLst/>
          </a:prstGeom>
          <a:solidFill>
            <a:srgbClr val="6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E32A903-8699-417E-A780-1C68B13990E7}"/>
              </a:ext>
            </a:extLst>
          </p:cNvPr>
          <p:cNvSpPr/>
          <p:nvPr/>
        </p:nvSpPr>
        <p:spPr>
          <a:xfrm rot="2903174" flipH="1">
            <a:off x="5656371" y="813629"/>
            <a:ext cx="1271734" cy="1413479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101BC9-2C46-36E3-3742-EA4DF3266144}"/>
              </a:ext>
            </a:extLst>
          </p:cNvPr>
          <p:cNvSpPr/>
          <p:nvPr/>
        </p:nvSpPr>
        <p:spPr>
          <a:xfrm rot="2610489" flipH="1">
            <a:off x="5831573" y="1106253"/>
            <a:ext cx="760873" cy="1065058"/>
          </a:xfrm>
          <a:prstGeom prst="ellipse">
            <a:avLst/>
          </a:prstGeom>
          <a:solidFill>
            <a:srgbClr val="6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ABE8C99-4A08-A5B1-087A-20CF78C07CFD}"/>
              </a:ext>
            </a:extLst>
          </p:cNvPr>
          <p:cNvSpPr/>
          <p:nvPr/>
        </p:nvSpPr>
        <p:spPr>
          <a:xfrm>
            <a:off x="1154161" y="765696"/>
            <a:ext cx="5929742" cy="6892601"/>
          </a:xfrm>
          <a:prstGeom prst="ellipse">
            <a:avLst/>
          </a:prstGeom>
          <a:solidFill>
            <a:srgbClr val="A1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08C62DF-75A7-CF33-F175-D2BAAEFA24A5}"/>
              </a:ext>
            </a:extLst>
          </p:cNvPr>
          <p:cNvGrpSpPr/>
          <p:nvPr/>
        </p:nvGrpSpPr>
        <p:grpSpPr>
          <a:xfrm>
            <a:off x="2353724" y="2634473"/>
            <a:ext cx="3530616" cy="3582599"/>
            <a:chOff x="3657600" y="1296421"/>
            <a:chExt cx="4876800" cy="530554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B5120C-24B7-D3B9-04F6-209A502A0049}"/>
                </a:ext>
              </a:extLst>
            </p:cNvPr>
            <p:cNvSpPr/>
            <p:nvPr/>
          </p:nvSpPr>
          <p:spPr>
            <a:xfrm>
              <a:off x="3730752" y="1395983"/>
              <a:ext cx="4730496" cy="5205984"/>
            </a:xfrm>
            <a:prstGeom prst="rect">
              <a:avLst/>
            </a:prstGeom>
            <a:solidFill>
              <a:srgbClr val="C42626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D2F4341-EF66-BFA0-CA21-C5F676E08F41}"/>
                </a:ext>
              </a:extLst>
            </p:cNvPr>
            <p:cNvGrpSpPr/>
            <p:nvPr/>
          </p:nvGrpSpPr>
          <p:grpSpPr>
            <a:xfrm>
              <a:off x="3730752" y="5675375"/>
              <a:ext cx="4767072" cy="926592"/>
              <a:chOff x="3730752" y="5675375"/>
              <a:chExt cx="4767072" cy="926592"/>
            </a:xfrm>
          </p:grpSpPr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5B03EE9E-301F-0E79-5E53-F3270E12AAF8}"/>
                  </a:ext>
                </a:extLst>
              </p:cNvPr>
              <p:cNvSpPr/>
              <p:nvPr/>
            </p:nvSpPr>
            <p:spPr>
              <a:xfrm>
                <a:off x="3730752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522487A4-6F5C-7F7E-15C8-8A7E9406CB4E}"/>
                  </a:ext>
                </a:extLst>
              </p:cNvPr>
              <p:cNvSpPr/>
              <p:nvPr/>
            </p:nvSpPr>
            <p:spPr>
              <a:xfrm>
                <a:off x="4815840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6C14EDBE-61F1-CC72-0A91-CE8165C3991D}"/>
                  </a:ext>
                </a:extLst>
              </p:cNvPr>
              <p:cNvSpPr/>
              <p:nvPr/>
            </p:nvSpPr>
            <p:spPr>
              <a:xfrm>
                <a:off x="5998463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11D2D1EF-193D-5C39-0D61-0A533DB19E38}"/>
                  </a:ext>
                </a:extLst>
              </p:cNvPr>
              <p:cNvSpPr/>
              <p:nvPr/>
            </p:nvSpPr>
            <p:spPr>
              <a:xfrm>
                <a:off x="7217664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044E1CF-E18C-CF61-3711-A1F171F3EB8C}"/>
                </a:ext>
              </a:extLst>
            </p:cNvPr>
            <p:cNvGrpSpPr/>
            <p:nvPr/>
          </p:nvGrpSpPr>
          <p:grpSpPr>
            <a:xfrm rot="10800000">
              <a:off x="3657600" y="1296421"/>
              <a:ext cx="4876800" cy="938780"/>
              <a:chOff x="3730752" y="5663187"/>
              <a:chExt cx="4730496" cy="938780"/>
            </a:xfrm>
          </p:grpSpPr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9EA24C38-1956-3786-784E-36C4F55D8AB3}"/>
                  </a:ext>
                </a:extLst>
              </p:cNvPr>
              <p:cNvSpPr/>
              <p:nvPr/>
            </p:nvSpPr>
            <p:spPr>
              <a:xfrm>
                <a:off x="3730752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272868D1-8074-EA21-BDCA-ADBE92D8E9CF}"/>
                  </a:ext>
                </a:extLst>
              </p:cNvPr>
              <p:cNvSpPr/>
              <p:nvPr/>
            </p:nvSpPr>
            <p:spPr>
              <a:xfrm>
                <a:off x="4815840" y="5675375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79412C24-AEC8-2545-AC55-49DA8ABABF40}"/>
                  </a:ext>
                </a:extLst>
              </p:cNvPr>
              <p:cNvSpPr/>
              <p:nvPr/>
            </p:nvSpPr>
            <p:spPr>
              <a:xfrm>
                <a:off x="6004560" y="5663187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78990F75-2ECB-B87D-DEB0-5A01123880A9}"/>
                  </a:ext>
                </a:extLst>
              </p:cNvPr>
              <p:cNvSpPr/>
              <p:nvPr/>
            </p:nvSpPr>
            <p:spPr>
              <a:xfrm>
                <a:off x="7181088" y="5669281"/>
                <a:ext cx="1280160" cy="92659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64CBE6C4-BB7A-1F9D-7E5E-84FBC5A8965C}"/>
              </a:ext>
            </a:extLst>
          </p:cNvPr>
          <p:cNvSpPr/>
          <p:nvPr/>
        </p:nvSpPr>
        <p:spPr>
          <a:xfrm>
            <a:off x="1979306" y="2225063"/>
            <a:ext cx="800952" cy="816198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CAA146E7-2C41-8193-409D-8696E22432E2}"/>
              </a:ext>
            </a:extLst>
          </p:cNvPr>
          <p:cNvSpPr/>
          <p:nvPr/>
        </p:nvSpPr>
        <p:spPr>
          <a:xfrm>
            <a:off x="5327616" y="2211327"/>
            <a:ext cx="800952" cy="816198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358F6E-B46A-8559-E92B-D42FBC89E113}"/>
              </a:ext>
            </a:extLst>
          </p:cNvPr>
          <p:cNvSpPr/>
          <p:nvPr/>
        </p:nvSpPr>
        <p:spPr>
          <a:xfrm>
            <a:off x="2475920" y="2335769"/>
            <a:ext cx="132375" cy="141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0992EDA-04D8-ADAE-4A64-82EE0D8C0B46}"/>
              </a:ext>
            </a:extLst>
          </p:cNvPr>
          <p:cNvSpPr/>
          <p:nvPr/>
        </p:nvSpPr>
        <p:spPr>
          <a:xfrm>
            <a:off x="5839605" y="2361600"/>
            <a:ext cx="132375" cy="141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8D854CF-3F2F-C6B3-5D27-9930C159C94D}"/>
              </a:ext>
            </a:extLst>
          </p:cNvPr>
          <p:cNvSpPr/>
          <p:nvPr/>
        </p:nvSpPr>
        <p:spPr>
          <a:xfrm>
            <a:off x="611373" y="2942821"/>
            <a:ext cx="1222068" cy="1067332"/>
          </a:xfrm>
          <a:prstGeom prst="ellipse">
            <a:avLst/>
          </a:prstGeom>
          <a:solidFill>
            <a:srgbClr val="F5D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762231D-A678-DB9B-E2DA-A4AFE7FA0B6E}"/>
              </a:ext>
            </a:extLst>
          </p:cNvPr>
          <p:cNvSpPr/>
          <p:nvPr/>
        </p:nvSpPr>
        <p:spPr>
          <a:xfrm>
            <a:off x="6396733" y="2947176"/>
            <a:ext cx="1222068" cy="1067332"/>
          </a:xfrm>
          <a:prstGeom prst="ellipse">
            <a:avLst/>
          </a:prstGeom>
          <a:solidFill>
            <a:srgbClr val="F5D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ABFE2-6CDD-088F-6803-D660C7958DF0}"/>
              </a:ext>
            </a:extLst>
          </p:cNvPr>
          <p:cNvSpPr txBox="1"/>
          <p:nvPr/>
        </p:nvSpPr>
        <p:spPr>
          <a:xfrm>
            <a:off x="1401821" y="3879645"/>
            <a:ext cx="10905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 for li</a:t>
            </a:r>
            <a:r>
              <a:rPr lang="en-US" altLang="zh-TW" sz="8000" dirty="0">
                <a:solidFill>
                  <a:srgbClr val="6FB5B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stening !</a:t>
            </a:r>
            <a:endParaRPr lang="zh-TW" altLang="en-US" sz="8000" dirty="0">
              <a:solidFill>
                <a:srgbClr val="6FB5B5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0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10000" accel="30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系統背景與動機</a:t>
            </a:r>
            <a:endParaRPr lang="en-US" altLang="ko-KR" sz="48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365BFAF-369C-428C-4FAF-1EB1153BD9B4}"/>
              </a:ext>
            </a:extLst>
          </p:cNvPr>
          <p:cNvGrpSpPr/>
          <p:nvPr/>
        </p:nvGrpSpPr>
        <p:grpSpPr>
          <a:xfrm>
            <a:off x="5458460" y="755129"/>
            <a:ext cx="6678593" cy="5611247"/>
            <a:chOff x="2756703" y="1246753"/>
            <a:chExt cx="6678593" cy="56112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2622565-89D3-FDA4-21F3-A3D1986A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4624">
              <a:off x="3735740" y="1246753"/>
              <a:ext cx="4710910" cy="470299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14EA730-D219-E389-C42B-7582891A5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5" r="13208" b="53586"/>
            <a:stretch/>
          </p:blipFill>
          <p:spPr>
            <a:xfrm>
              <a:off x="2756703" y="3674962"/>
              <a:ext cx="6678593" cy="3183038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24AAE15-EDFE-67A5-3562-9E58BD08751D}"/>
              </a:ext>
            </a:extLst>
          </p:cNvPr>
          <p:cNvGrpSpPr/>
          <p:nvPr/>
        </p:nvGrpSpPr>
        <p:grpSpPr>
          <a:xfrm>
            <a:off x="-223711" y="2006789"/>
            <a:ext cx="5905882" cy="4227132"/>
            <a:chOff x="-251531" y="2023467"/>
            <a:chExt cx="5905882" cy="4245464"/>
          </a:xfrm>
          <a:solidFill>
            <a:srgbClr val="A0522D"/>
          </a:solidFill>
        </p:grpSpPr>
        <p:pic>
          <p:nvPicPr>
            <p:cNvPr id="22" name="圖形 21" descr="演說">
              <a:extLst>
                <a:ext uri="{FF2B5EF4-FFF2-40B4-BE49-F238E27FC236}">
                  <a16:creationId xmlns:a16="http://schemas.microsoft.com/office/drawing/2014/main" id="{79E5636A-8209-E2EC-2742-5A75BAFA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-251531" y="2023467"/>
              <a:ext cx="5905882" cy="4245464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329F444-330B-3FD2-6A9F-211575EC3852}"/>
                </a:ext>
              </a:extLst>
            </p:cNvPr>
            <p:cNvSpPr txBox="1"/>
            <p:nvPr/>
          </p:nvSpPr>
          <p:spPr>
            <a:xfrm>
              <a:off x="771324" y="3442395"/>
              <a:ext cx="41446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情緒需要抒發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FBA55F-B062-D8E5-65E8-BC90155BD269}"/>
              </a:ext>
            </a:extLst>
          </p:cNvPr>
          <p:cNvGrpSpPr/>
          <p:nvPr/>
        </p:nvGrpSpPr>
        <p:grpSpPr>
          <a:xfrm>
            <a:off x="-223711" y="1988457"/>
            <a:ext cx="5905882" cy="4245464"/>
            <a:chOff x="-251531" y="2023467"/>
            <a:chExt cx="5905882" cy="4245464"/>
          </a:xfrm>
        </p:grpSpPr>
        <p:pic>
          <p:nvPicPr>
            <p:cNvPr id="5" name="圖形 4" descr="演說">
              <a:extLst>
                <a:ext uri="{FF2B5EF4-FFF2-40B4-BE49-F238E27FC236}">
                  <a16:creationId xmlns:a16="http://schemas.microsoft.com/office/drawing/2014/main" id="{52416288-87F3-9451-13F4-826EC29B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-251531" y="2023467"/>
              <a:ext cx="5905882" cy="4245464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5DC3CA6-D580-238B-FE1A-FE16C514C658}"/>
                </a:ext>
              </a:extLst>
            </p:cNvPr>
            <p:cNvSpPr txBox="1"/>
            <p:nvPr/>
          </p:nvSpPr>
          <p:spPr>
            <a:xfrm>
              <a:off x="771324" y="3442395"/>
              <a:ext cx="41446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現代人壓力大</a:t>
              </a:r>
            </a:p>
          </p:txBody>
        </p:sp>
      </p:grpSp>
      <p:pic>
        <p:nvPicPr>
          <p:cNvPr id="8" name="Google Shape;203;p4">
            <a:extLst>
              <a:ext uri="{FF2B5EF4-FFF2-40B4-BE49-F238E27FC236}">
                <a16:creationId xmlns:a16="http://schemas.microsoft.com/office/drawing/2014/main" id="{5E3E323B-24F4-7F0A-9B23-6EB981878D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1125" y="671350"/>
            <a:ext cx="1108000" cy="110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0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1BAEDEC-9DFE-1E2E-B3EB-BC88FF74BA54}"/>
              </a:ext>
            </a:extLst>
          </p:cNvPr>
          <p:cNvSpPr/>
          <p:nvPr/>
        </p:nvSpPr>
        <p:spPr>
          <a:xfrm>
            <a:off x="-10094" y="1943007"/>
            <a:ext cx="12192000" cy="3041021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3766A0-CD0E-B306-504F-1F24E40958D5}"/>
              </a:ext>
            </a:extLst>
          </p:cNvPr>
          <p:cNvGrpSpPr/>
          <p:nvPr/>
        </p:nvGrpSpPr>
        <p:grpSpPr>
          <a:xfrm rot="747499">
            <a:off x="9239936" y="3765314"/>
            <a:ext cx="2894020" cy="2944140"/>
            <a:chOff x="6746604" y="4168319"/>
            <a:chExt cx="2639211" cy="254317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A65BC94-CA9F-7D66-3A20-AA4350E09038}"/>
                </a:ext>
              </a:extLst>
            </p:cNvPr>
            <p:cNvGrpSpPr/>
            <p:nvPr/>
          </p:nvGrpSpPr>
          <p:grpSpPr>
            <a:xfrm>
              <a:off x="6746604" y="4168319"/>
              <a:ext cx="1983741" cy="2348392"/>
              <a:chOff x="1336057" y="751800"/>
              <a:chExt cx="4424663" cy="54871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2D421D5-A2ED-812F-3B9E-3B0C203EC0F0}"/>
                  </a:ext>
                </a:extLst>
              </p:cNvPr>
              <p:cNvSpPr/>
              <p:nvPr/>
            </p:nvSpPr>
            <p:spPr>
              <a:xfrm>
                <a:off x="1336057" y="1032505"/>
                <a:ext cx="4104640" cy="5206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E70CCFE7-F73A-9F1C-C8C7-F9503B8FE83F}"/>
                  </a:ext>
                </a:extLst>
              </p:cNvPr>
              <p:cNvGrpSpPr/>
              <p:nvPr/>
            </p:nvGrpSpPr>
            <p:grpSpPr>
              <a:xfrm>
                <a:off x="1996919" y="751800"/>
                <a:ext cx="3763801" cy="4560064"/>
                <a:chOff x="1996919" y="751800"/>
                <a:chExt cx="3763801" cy="4560064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6919" y="1792948"/>
                    <a:ext cx="2737440" cy="246600"/>
                  </p14:xfrm>
                </p:contentPart>
              </mc:Choice>
              <mc:Fallback xmlns="">
                <p:pic>
                  <p:nvPicPr>
                    <p:cNvPr id="19" name="筆跡 18">
                      <a:extLst>
                        <a:ext uri="{FF2B5EF4-FFF2-40B4-BE49-F238E27FC236}">
                          <a16:creationId xmlns:a16="http://schemas.microsoft.com/office/drawing/2014/main" id="{1F41A11B-EFAA-2FC6-1D3B-7B0AD6EA3F6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960312" y="1756683"/>
                      <a:ext cx="2809921" cy="318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2651520"/>
                    <a:ext cx="2395080" cy="250214"/>
                  </p14:xfrm>
                </p:contentPart>
              </mc:Choice>
              <mc:Fallback xmlns="">
                <p:pic>
                  <p:nvPicPr>
                    <p:cNvPr id="20" name="筆跡 19">
                      <a:extLst>
                        <a:ext uri="{FF2B5EF4-FFF2-40B4-BE49-F238E27FC236}">
                          <a16:creationId xmlns:a16="http://schemas.microsoft.com/office/drawing/2014/main" id="{3DDF0ACB-43D5-F649-6B6B-5659B153106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06989" y="2615257"/>
                      <a:ext cx="2467569" cy="322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3600" y="4288230"/>
                    <a:ext cx="2615400" cy="212400"/>
                  </p14:xfrm>
                </p:contentPart>
              </mc:Choice>
              <mc:Fallback xmlns="">
                <p:pic>
                  <p:nvPicPr>
                    <p:cNvPr id="22" name="筆跡 21">
                      <a:extLst>
                        <a:ext uri="{FF2B5EF4-FFF2-40B4-BE49-F238E27FC236}">
                          <a16:creationId xmlns:a16="http://schemas.microsoft.com/office/drawing/2014/main" id="{65B6E865-7851-F8AB-77FE-E2479E4C7999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06990" y="4251860"/>
                      <a:ext cx="2687887" cy="284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17239" y="5118904"/>
                    <a:ext cx="2517120" cy="192960"/>
                  </p14:xfrm>
                </p:contentPart>
              </mc:Choice>
              <mc:Fallback xmlns="">
                <p:pic>
                  <p:nvPicPr>
                    <p:cNvPr id="23" name="筆跡 22">
                      <a:extLst>
                        <a:ext uri="{FF2B5EF4-FFF2-40B4-BE49-F238E27FC236}">
                          <a16:creationId xmlns:a16="http://schemas.microsoft.com/office/drawing/2014/main" id="{0DD1BEF9-6016-4961-4710-F7A24C0DBD4F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80621" y="5082633"/>
                      <a:ext cx="2589624" cy="2647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88937" y="3513706"/>
                    <a:ext cx="2198880" cy="122040"/>
                  </p14:xfrm>
                </p:contentPart>
              </mc:Choice>
              <mc:Fallback xmlns="">
                <p:pic>
                  <p:nvPicPr>
                    <p:cNvPr id="24" name="筆跡 23">
                      <a:extLst>
                        <a:ext uri="{FF2B5EF4-FFF2-40B4-BE49-F238E27FC236}">
                          <a16:creationId xmlns:a16="http://schemas.microsoft.com/office/drawing/2014/main" id="{241218A0-1504-D8D6-794F-2EF389A753B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52338" y="3477599"/>
                      <a:ext cx="2271346" cy="193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2">
                  <p14:nvContentPartPr>
                    <p14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0360" y="1219320"/>
                    <a:ext cx="360" cy="360"/>
                  </p14:xfrm>
                </p:contentPart>
              </mc:Choice>
              <mc:Fallback xmlns="">
                <p:pic>
                  <p:nvPicPr>
                    <p:cNvPr id="29" name="筆跡 28">
                      <a:extLst>
                        <a:ext uri="{FF2B5EF4-FFF2-40B4-BE49-F238E27FC236}">
                          <a16:creationId xmlns:a16="http://schemas.microsoft.com/office/drawing/2014/main" id="{BC6E0F94-56B3-2B6B-8DF0-2FDC186FF464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5742360" y="111132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14">
                  <p14:nvContentPartPr>
                    <p14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2080" y="751800"/>
                    <a:ext cx="360" cy="4320"/>
                  </p14:xfrm>
                </p:contentPart>
              </mc:Choice>
              <mc:Fallback xmlns="">
                <p:pic>
                  <p:nvPicPr>
                    <p:cNvPr id="31" name="筆跡 30">
                      <a:extLst>
                        <a:ext uri="{FF2B5EF4-FFF2-40B4-BE49-F238E27FC236}">
                          <a16:creationId xmlns:a16="http://schemas.microsoft.com/office/drawing/2014/main" id="{164B5209-599D-6A85-3921-8AA8E4DC90F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544080" y="535800"/>
                      <a:ext cx="36000" cy="43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6" name="圖形 5" descr="鉛筆">
              <a:extLst>
                <a:ext uri="{FF2B5EF4-FFF2-40B4-BE49-F238E27FC236}">
                  <a16:creationId xmlns:a16="http://schemas.microsoft.com/office/drawing/2014/main" id="{8C8133D8-D3CF-D833-DFBA-BF190A8C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66460" y="5292141"/>
              <a:ext cx="1419355" cy="1419355"/>
            </a:xfrm>
            <a:prstGeom prst="rect">
              <a:avLst/>
            </a:prstGeom>
          </p:spPr>
        </p:pic>
      </p:grpSp>
      <p:pic>
        <p:nvPicPr>
          <p:cNvPr id="3" name="圖形 2" descr="智慧型手機">
            <a:extLst>
              <a:ext uri="{FF2B5EF4-FFF2-40B4-BE49-F238E27FC236}">
                <a16:creationId xmlns:a16="http://schemas.microsoft.com/office/drawing/2014/main" id="{EA40C230-0841-856A-8787-53FA9C6EE6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823218">
            <a:off x="-815006" y="530743"/>
            <a:ext cx="7020100" cy="6093769"/>
          </a:xfrm>
          <a:prstGeom prst="rect">
            <a:avLst/>
          </a:prstGeom>
        </p:spPr>
      </p:pic>
      <p:pic>
        <p:nvPicPr>
          <p:cNvPr id="9" name="圖形 8" descr="單線箭號 (順時針曲線)">
            <a:extLst>
              <a:ext uri="{FF2B5EF4-FFF2-40B4-BE49-F238E27FC236}">
                <a16:creationId xmlns:a16="http://schemas.microsoft.com/office/drawing/2014/main" id="{9D38DCE0-7373-A2A9-9769-63E5F92AE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339783">
            <a:off x="5582094" y="3954737"/>
            <a:ext cx="2626413" cy="32572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E4C2-D198-DFE3-F992-625535CDBD50}"/>
              </a:ext>
            </a:extLst>
          </p:cNvPr>
          <p:cNvSpPr txBox="1"/>
          <p:nvPr/>
        </p:nvSpPr>
        <p:spPr>
          <a:xfrm>
            <a:off x="4176943" y="2810131"/>
            <a:ext cx="7344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72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1E9FAF-D192-319C-4485-A3BA147353C9}"/>
              </a:ext>
            </a:extLst>
          </p:cNvPr>
          <p:cNvGrpSpPr/>
          <p:nvPr/>
        </p:nvGrpSpPr>
        <p:grpSpPr>
          <a:xfrm>
            <a:off x="1632085" y="2461162"/>
            <a:ext cx="3151332" cy="2624657"/>
            <a:chOff x="1632085" y="2461162"/>
            <a:chExt cx="3151332" cy="262465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D7F3EE4-BF06-205D-4C75-2EBCE3923725}"/>
                </a:ext>
              </a:extLst>
            </p:cNvPr>
            <p:cNvGrpSpPr/>
            <p:nvPr/>
          </p:nvGrpSpPr>
          <p:grpSpPr>
            <a:xfrm rot="20834847">
              <a:off x="1632085" y="2461162"/>
              <a:ext cx="2106715" cy="1825245"/>
              <a:chOff x="3345653" y="3560064"/>
              <a:chExt cx="2106715" cy="1825245"/>
            </a:xfrm>
          </p:grpSpPr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97F193BB-039E-4C5C-711B-805C006E656B}"/>
                  </a:ext>
                </a:extLst>
              </p:cNvPr>
              <p:cNvSpPr/>
              <p:nvPr/>
            </p:nvSpPr>
            <p:spPr>
              <a:xfrm>
                <a:off x="3345653" y="4311437"/>
                <a:ext cx="2106715" cy="1073872"/>
              </a:xfrm>
              <a:prstGeom prst="trapezoid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55D50BD3-8A8C-3B6E-2483-C811B3FDF4B5}"/>
                  </a:ext>
                </a:extLst>
              </p:cNvPr>
              <p:cNvSpPr/>
              <p:nvPr/>
            </p:nvSpPr>
            <p:spPr>
              <a:xfrm rot="20136243">
                <a:off x="3629564" y="3579373"/>
                <a:ext cx="362164" cy="386486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FD8FB1B6-0EA0-C6C1-432F-277407BCAF6F}"/>
                  </a:ext>
                </a:extLst>
              </p:cNvPr>
              <p:cNvSpPr/>
              <p:nvPr/>
            </p:nvSpPr>
            <p:spPr>
              <a:xfrm rot="20136243">
                <a:off x="3734207" y="3666036"/>
                <a:ext cx="228370" cy="294520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4E9C6810-05D1-102D-7903-930D8412DD8B}"/>
                  </a:ext>
                </a:extLst>
              </p:cNvPr>
              <p:cNvSpPr/>
              <p:nvPr/>
            </p:nvSpPr>
            <p:spPr>
              <a:xfrm rot="2903174" flipH="1">
                <a:off x="4813311" y="3576894"/>
                <a:ext cx="354219" cy="386742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7A964BA1-DB04-CE1C-6746-A6D290253D72}"/>
                  </a:ext>
                </a:extLst>
              </p:cNvPr>
              <p:cNvSpPr/>
              <p:nvPr/>
            </p:nvSpPr>
            <p:spPr>
              <a:xfrm rot="2610489" flipH="1">
                <a:off x="4864378" y="3654920"/>
                <a:ext cx="208183" cy="296653"/>
              </a:xfrm>
              <a:prstGeom prst="ellipse">
                <a:avLst/>
              </a:prstGeom>
              <a:solidFill>
                <a:srgbClr val="6F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BE2BC91A-4AEA-C96E-BD10-3E82AB89D620}"/>
                  </a:ext>
                </a:extLst>
              </p:cNvPr>
              <p:cNvSpPr/>
              <p:nvPr/>
            </p:nvSpPr>
            <p:spPr>
              <a:xfrm>
                <a:off x="3584590" y="3560064"/>
                <a:ext cx="1622438" cy="1825245"/>
              </a:xfrm>
              <a:prstGeom prst="ellipse">
                <a:avLst/>
              </a:prstGeom>
              <a:solidFill>
                <a:srgbClr val="A1D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05ACCEFC-BBB9-BA94-38A6-15444E74F5B9}"/>
                  </a:ext>
                </a:extLst>
              </p:cNvPr>
              <p:cNvGrpSpPr/>
              <p:nvPr/>
            </p:nvGrpSpPr>
            <p:grpSpPr>
              <a:xfrm>
                <a:off x="3912803" y="4080579"/>
                <a:ext cx="966013" cy="997871"/>
                <a:chOff x="3657600" y="1296421"/>
                <a:chExt cx="4876800" cy="5305546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0876335-D302-16C6-83C6-1E14668958A7}"/>
                    </a:ext>
                  </a:extLst>
                </p:cNvPr>
                <p:cNvSpPr/>
                <p:nvPr/>
              </p:nvSpPr>
              <p:spPr>
                <a:xfrm>
                  <a:off x="3730752" y="1395983"/>
                  <a:ext cx="4730496" cy="5205984"/>
                </a:xfrm>
                <a:prstGeom prst="rect">
                  <a:avLst/>
                </a:prstGeom>
                <a:solidFill>
                  <a:srgbClr val="C42626">
                    <a:alpha val="847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6FAD9647-7849-EFE4-C2CB-9B4C99278E54}"/>
                    </a:ext>
                  </a:extLst>
                </p:cNvPr>
                <p:cNvGrpSpPr/>
                <p:nvPr/>
              </p:nvGrpSpPr>
              <p:grpSpPr>
                <a:xfrm>
                  <a:off x="3730752" y="5675375"/>
                  <a:ext cx="4767072" cy="926592"/>
                  <a:chOff x="3730752" y="5675375"/>
                  <a:chExt cx="4767072" cy="926592"/>
                </a:xfrm>
              </p:grpSpPr>
              <p:sp>
                <p:nvSpPr>
                  <p:cNvPr id="65" name="等腰三角形 64">
                    <a:extLst>
                      <a:ext uri="{FF2B5EF4-FFF2-40B4-BE49-F238E27FC236}">
                        <a16:creationId xmlns:a16="http://schemas.microsoft.com/office/drawing/2014/main" id="{2458AEFD-E9F5-CA70-5A78-C5355D69ED4E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等腰三角形 67">
                    <a:extLst>
                      <a:ext uri="{FF2B5EF4-FFF2-40B4-BE49-F238E27FC236}">
                        <a16:creationId xmlns:a16="http://schemas.microsoft.com/office/drawing/2014/main" id="{7A526329-F73B-6B8D-4985-C8C8C7E4DBFC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9" name="等腰三角形 68">
                    <a:extLst>
                      <a:ext uri="{FF2B5EF4-FFF2-40B4-BE49-F238E27FC236}">
                        <a16:creationId xmlns:a16="http://schemas.microsoft.com/office/drawing/2014/main" id="{2B8FA7FD-8F7D-EDE7-532A-6F4790C71155}"/>
                      </a:ext>
                    </a:extLst>
                  </p:cNvPr>
                  <p:cNvSpPr/>
                  <p:nvPr/>
                </p:nvSpPr>
                <p:spPr>
                  <a:xfrm>
                    <a:off x="5998463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0" name="等腰三角形 69">
                    <a:extLst>
                      <a:ext uri="{FF2B5EF4-FFF2-40B4-BE49-F238E27FC236}">
                        <a16:creationId xmlns:a16="http://schemas.microsoft.com/office/drawing/2014/main" id="{F5172B90-0FAA-342B-D709-BD4309F9A8A4}"/>
                      </a:ext>
                    </a:extLst>
                  </p:cNvPr>
                  <p:cNvSpPr/>
                  <p:nvPr/>
                </p:nvSpPr>
                <p:spPr>
                  <a:xfrm>
                    <a:off x="7217664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grpSp>
              <p:nvGrpSpPr>
                <p:cNvPr id="35" name="群組 34">
                  <a:extLst>
                    <a:ext uri="{FF2B5EF4-FFF2-40B4-BE49-F238E27FC236}">
                      <a16:creationId xmlns:a16="http://schemas.microsoft.com/office/drawing/2014/main" id="{1E451B01-57C3-51F2-5926-1984FDCBD710}"/>
                    </a:ext>
                  </a:extLst>
                </p:cNvPr>
                <p:cNvGrpSpPr/>
                <p:nvPr/>
              </p:nvGrpSpPr>
              <p:grpSpPr>
                <a:xfrm rot="10800000">
                  <a:off x="3657600" y="1296421"/>
                  <a:ext cx="4876800" cy="938780"/>
                  <a:chOff x="3730752" y="5663187"/>
                  <a:chExt cx="4730496" cy="938780"/>
                </a:xfrm>
              </p:grpSpPr>
              <p:sp>
                <p:nvSpPr>
                  <p:cNvPr id="36" name="等腰三角形 35">
                    <a:extLst>
                      <a:ext uri="{FF2B5EF4-FFF2-40B4-BE49-F238E27FC236}">
                        <a16:creationId xmlns:a16="http://schemas.microsoft.com/office/drawing/2014/main" id="{493E11EF-0393-E12C-BB0C-54C1818A72F8}"/>
                      </a:ext>
                    </a:extLst>
                  </p:cNvPr>
                  <p:cNvSpPr/>
                  <p:nvPr/>
                </p:nvSpPr>
                <p:spPr>
                  <a:xfrm>
                    <a:off x="3730752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等腰三角形 36">
                    <a:extLst>
                      <a:ext uri="{FF2B5EF4-FFF2-40B4-BE49-F238E27FC236}">
                        <a16:creationId xmlns:a16="http://schemas.microsoft.com/office/drawing/2014/main" id="{C1C0A017-0964-22A5-A2E4-FCCA5C262E4E}"/>
                      </a:ext>
                    </a:extLst>
                  </p:cNvPr>
                  <p:cNvSpPr/>
                  <p:nvPr/>
                </p:nvSpPr>
                <p:spPr>
                  <a:xfrm>
                    <a:off x="4815840" y="5675375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3" name="等腰三角形 62">
                    <a:extLst>
                      <a:ext uri="{FF2B5EF4-FFF2-40B4-BE49-F238E27FC236}">
                        <a16:creationId xmlns:a16="http://schemas.microsoft.com/office/drawing/2014/main" id="{C4EC9362-E3B1-D920-44FF-9051CA2A80F6}"/>
                      </a:ext>
                    </a:extLst>
                  </p:cNvPr>
                  <p:cNvSpPr/>
                  <p:nvPr/>
                </p:nvSpPr>
                <p:spPr>
                  <a:xfrm>
                    <a:off x="6004560" y="5663187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4" name="等腰三角形 63">
                    <a:extLst>
                      <a:ext uri="{FF2B5EF4-FFF2-40B4-BE49-F238E27FC236}">
                        <a16:creationId xmlns:a16="http://schemas.microsoft.com/office/drawing/2014/main" id="{32458502-4A02-EF0C-1B60-D65CA9F6B70A}"/>
                      </a:ext>
                    </a:extLst>
                  </p:cNvPr>
                  <p:cNvSpPr/>
                  <p:nvPr/>
                </p:nvSpPr>
                <p:spPr>
                  <a:xfrm>
                    <a:off x="7181088" y="5669281"/>
                    <a:ext cx="1280160" cy="926592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3848EA8-EEBD-C464-7134-D43682C55905}"/>
                  </a:ext>
                </a:extLst>
              </p:cNvPr>
              <p:cNvSpPr/>
              <p:nvPr/>
            </p:nvSpPr>
            <p:spPr>
              <a:xfrm>
                <a:off x="3810358" y="3966545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7A80FF8-DC37-7390-0BA5-71C11A5A4781}"/>
                  </a:ext>
                </a:extLst>
              </p:cNvPr>
              <p:cNvSpPr/>
              <p:nvPr/>
            </p:nvSpPr>
            <p:spPr>
              <a:xfrm>
                <a:off x="4726490" y="3962719"/>
                <a:ext cx="219149" cy="22733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AED260CA-0CE7-16C7-ABF4-200BE69132B7}"/>
                  </a:ext>
                </a:extLst>
              </p:cNvPr>
              <p:cNvSpPr/>
              <p:nvPr/>
            </p:nvSpPr>
            <p:spPr>
              <a:xfrm>
                <a:off x="3946237" y="3997381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E82E6CDE-5D83-1B3B-66C8-7E9211E1A5B2}"/>
                  </a:ext>
                </a:extLst>
              </p:cNvPr>
              <p:cNvSpPr/>
              <p:nvPr/>
            </p:nvSpPr>
            <p:spPr>
              <a:xfrm>
                <a:off x="4866576" y="4004575"/>
                <a:ext cx="36219" cy="39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988A9046-40C7-6862-A62A-223F6663C6E7}"/>
                  </a:ext>
                </a:extLst>
              </p:cNvPr>
              <p:cNvSpPr/>
              <p:nvPr/>
            </p:nvSpPr>
            <p:spPr>
              <a:xfrm>
                <a:off x="3436078" y="4166464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BE51E907-CFEF-1704-9D4C-40A65C886630}"/>
                  </a:ext>
                </a:extLst>
              </p:cNvPr>
              <p:cNvSpPr/>
              <p:nvPr/>
            </p:nvSpPr>
            <p:spPr>
              <a:xfrm>
                <a:off x="5019012" y="4167677"/>
                <a:ext cx="334370" cy="297287"/>
              </a:xfrm>
              <a:prstGeom prst="ellipse">
                <a:avLst/>
              </a:prstGeom>
              <a:solidFill>
                <a:srgbClr val="F5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6F5AD9F-980B-EAFF-0AF3-0D2383AFDAC5}"/>
                </a:ext>
              </a:extLst>
            </p:cNvPr>
            <p:cNvSpPr txBox="1"/>
            <p:nvPr/>
          </p:nvSpPr>
          <p:spPr>
            <a:xfrm rot="20793779">
              <a:off x="1676500" y="4254822"/>
              <a:ext cx="310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A0522D"/>
                  </a:solidFill>
                  <a:latin typeface="Adobe Gothic Std B" panose="020B0800000000000000" pitchFamily="34" charset="-128"/>
                  <a:ea typeface="微軟正黑體" panose="020B0604030504040204" pitchFamily="34" charset="-120"/>
                </a:rPr>
                <a:t>貘</a:t>
              </a:r>
              <a:r>
                <a:rPr lang="en-US" altLang="zh-TW" sz="4800" dirty="0">
                  <a:solidFill>
                    <a:srgbClr val="A0522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nsters</a:t>
              </a:r>
              <a:endParaRPr lang="zh-TW" altLang="en-US" sz="4800" dirty="0">
                <a:solidFill>
                  <a:srgbClr val="A05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23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747F76-F928-5FB5-B1D8-3214D6E1B2F9}"/>
              </a:ext>
            </a:extLst>
          </p:cNvPr>
          <p:cNvSpPr/>
          <p:nvPr/>
        </p:nvSpPr>
        <p:spPr>
          <a:xfrm>
            <a:off x="6470462" y="955040"/>
            <a:ext cx="5228944" cy="5501384"/>
          </a:xfrm>
          <a:prstGeom prst="rect">
            <a:avLst/>
          </a:prstGeom>
          <a:solidFill>
            <a:srgbClr val="B38850">
              <a:alpha val="80000"/>
            </a:srgbClr>
          </a:soli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8517A96-3B9E-163A-18DA-CBC2CD605A17}"/>
              </a:ext>
            </a:extLst>
          </p:cNvPr>
          <p:cNvGrpSpPr/>
          <p:nvPr/>
        </p:nvGrpSpPr>
        <p:grpSpPr>
          <a:xfrm>
            <a:off x="-1" y="427259"/>
            <a:ext cx="5908408" cy="1596208"/>
            <a:chOff x="-1" y="427259"/>
            <a:chExt cx="5908408" cy="159620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B79CD4-E4D0-1519-1C94-D7006384E922}"/>
                </a:ext>
              </a:extLst>
            </p:cNvPr>
            <p:cNvSpPr/>
            <p:nvPr/>
          </p:nvSpPr>
          <p:spPr>
            <a:xfrm>
              <a:off x="-1" y="717772"/>
              <a:ext cx="4712845" cy="1105396"/>
            </a:xfrm>
            <a:prstGeom prst="rect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9409857-B537-D752-97CD-6A3E1C522A18}"/>
                </a:ext>
              </a:extLst>
            </p:cNvPr>
            <p:cNvSpPr/>
            <p:nvPr/>
          </p:nvSpPr>
          <p:spPr>
            <a:xfrm>
              <a:off x="4345291" y="427259"/>
              <a:ext cx="1563116" cy="1596208"/>
            </a:xfrm>
            <a:prstGeom prst="ellipse">
              <a:avLst/>
            </a:prstGeom>
            <a:solidFill>
              <a:srgbClr val="FFF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992222-8FBD-D310-DCFD-194CA9DD747A}"/>
              </a:ext>
            </a:extLst>
          </p:cNvPr>
          <p:cNvSpPr txBox="1"/>
          <p:nvPr/>
        </p:nvSpPr>
        <p:spPr>
          <a:xfrm>
            <a:off x="1310836" y="3589129"/>
            <a:ext cx="454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B388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系統命名由來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299F331-489E-D922-BC8D-41C475457EC2}"/>
              </a:ext>
            </a:extLst>
          </p:cNvPr>
          <p:cNvSpPr txBox="1"/>
          <p:nvPr/>
        </p:nvSpPr>
        <p:spPr>
          <a:xfrm>
            <a:off x="6984559" y="1161448"/>
            <a:ext cx="5062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3EDC744-F298-F3A2-9082-D240A8C31EE8}"/>
              </a:ext>
            </a:extLst>
          </p:cNvPr>
          <p:cNvSpPr/>
          <p:nvPr/>
        </p:nvSpPr>
        <p:spPr>
          <a:xfrm>
            <a:off x="6984559" y="2506092"/>
            <a:ext cx="4181281" cy="3605269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87F5315-828E-1FAF-6546-AE604EEC44E5}"/>
              </a:ext>
            </a:extLst>
          </p:cNvPr>
          <p:cNvSpPr txBox="1"/>
          <p:nvPr/>
        </p:nvSpPr>
        <p:spPr>
          <a:xfrm>
            <a:off x="7197436" y="2923349"/>
            <a:ext cx="5016067" cy="257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Monsters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的諧音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傳說貘可以吃掉惡夢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象徵</a:t>
            </a:r>
            <a:r>
              <a:rPr lang="en-US" altLang="zh-TW" sz="28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能夠吃掉負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面情緒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Google Shape;203;p4">
            <a:extLst>
              <a:ext uri="{FF2B5EF4-FFF2-40B4-BE49-F238E27FC236}">
                <a16:creationId xmlns:a16="http://schemas.microsoft.com/office/drawing/2014/main" id="{02EB2B8F-DEE7-C6FE-44CB-98D40DA0C3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1125" y="6713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5F23A9B6-1B98-996F-E645-DBB2F62EB343}"/>
              </a:ext>
            </a:extLst>
          </p:cNvPr>
          <p:cNvSpPr/>
          <p:nvPr/>
        </p:nvSpPr>
        <p:spPr>
          <a:xfrm>
            <a:off x="750557" y="2763867"/>
            <a:ext cx="4484832" cy="2296856"/>
          </a:xfrm>
          <a:prstGeom prst="rightArrow">
            <a:avLst>
              <a:gd name="adj1" fmla="val 48879"/>
              <a:gd name="adj2" fmla="val 80604"/>
            </a:avLst>
          </a:prstGeom>
          <a:noFill/>
          <a:ln w="130175">
            <a:solidFill>
              <a:srgbClr val="B3885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6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/>
      <p:bldP spid="54" grpId="0" animBg="1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9262358-E694-DD5C-1BCE-2EC2F418BF53}"/>
              </a:ext>
            </a:extLst>
          </p:cNvPr>
          <p:cNvGrpSpPr/>
          <p:nvPr/>
        </p:nvGrpSpPr>
        <p:grpSpPr>
          <a:xfrm>
            <a:off x="1158770" y="2353813"/>
            <a:ext cx="2986074" cy="3095392"/>
            <a:chOff x="1158770" y="2353813"/>
            <a:chExt cx="2986074" cy="309539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A88651C-E97A-AB9D-A68C-D5A28ED53845}"/>
                </a:ext>
              </a:extLst>
            </p:cNvPr>
            <p:cNvGrpSpPr/>
            <p:nvPr/>
          </p:nvGrpSpPr>
          <p:grpSpPr>
            <a:xfrm rot="12158856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A6E24DDB-2AE9-F9F2-EAC5-FBAAA17EB4FE}"/>
                  </a:ext>
                </a:extLst>
              </p:cNvPr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AF82DC38-55DB-358B-7703-0FD6835F8D3A}"/>
                  </a:ext>
                </a:extLst>
              </p:cNvPr>
              <p:cNvSpPr/>
              <p:nvPr/>
            </p:nvSpPr>
            <p:spPr>
              <a:xfrm rot="16200000">
                <a:off x="823926" y="2932176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40E6B6DA-2309-D003-0531-75467EA2E1FB}"/>
                  </a:ext>
                </a:extLst>
              </p:cNvPr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386D657-6631-DA66-E80C-8086F79C8F4A}"/>
                </a:ext>
              </a:extLst>
            </p:cNvPr>
            <p:cNvSpPr txBox="1"/>
            <p:nvPr/>
          </p:nvSpPr>
          <p:spPr>
            <a:xfrm>
              <a:off x="1677173" y="3298009"/>
              <a:ext cx="199136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rgbClr val="B388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081C-FF55-7967-EE3D-B853198FB63B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rgbClr val="B38850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rgbClr val="B388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rgbClr val="B38850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E704355-31AA-2600-609F-B1715142BC4F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45" name="梯形 44">
              <a:extLst>
                <a:ext uri="{FF2B5EF4-FFF2-40B4-BE49-F238E27FC236}">
                  <a16:creationId xmlns:a16="http://schemas.microsoft.com/office/drawing/2014/main" id="{4C3043F1-F4B0-B47D-33B5-5538A8F63C85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338E3DBA-0811-BCC8-15CF-EB2A88A57A4F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F419C2A9-24A2-EC7E-025B-4EF2B34D4092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1BC755C-F988-AD9D-5832-7E3349A04D90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A890679-59EF-AC10-4F2D-D63FF7BD9B37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714B0DBB-193C-518C-EFBB-8252143A0403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FFEF3EDC-51AD-4AC2-471E-F7E1502E6D2F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FE8D8A6-4EAA-BEDB-F989-6C026B320E1F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2433D144-006F-7657-A25C-45D70490D8B6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65" name="等腰三角形 64">
                  <a:extLst>
                    <a:ext uri="{FF2B5EF4-FFF2-40B4-BE49-F238E27FC236}">
                      <a16:creationId xmlns:a16="http://schemas.microsoft.com/office/drawing/2014/main" id="{9FA79653-1F24-C4F9-A55E-673578120E2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等腰三角形 65">
                  <a:extLst>
                    <a:ext uri="{FF2B5EF4-FFF2-40B4-BE49-F238E27FC236}">
                      <a16:creationId xmlns:a16="http://schemas.microsoft.com/office/drawing/2014/main" id="{0594FB68-5F85-E8F6-F6F5-CEEDF05D2C6C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等腰三角形 66">
                  <a:extLst>
                    <a:ext uri="{FF2B5EF4-FFF2-40B4-BE49-F238E27FC236}">
                      <a16:creationId xmlns:a16="http://schemas.microsoft.com/office/drawing/2014/main" id="{BB30B143-B26F-F458-CC74-027740B8D399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8" name="等腰三角形 67">
                  <a:extLst>
                    <a:ext uri="{FF2B5EF4-FFF2-40B4-BE49-F238E27FC236}">
                      <a16:creationId xmlns:a16="http://schemas.microsoft.com/office/drawing/2014/main" id="{B4CF39B2-92E6-BE14-7F60-2BEB837E1C16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4C25109F-129F-F14F-27E4-4CC65B2658DB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52D9765C-EA01-27E2-64A4-22A450EFF232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id="{DB04E78E-81DC-5E46-3E7E-8760A8D2813A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等腰三角形 62">
                  <a:extLst>
                    <a:ext uri="{FF2B5EF4-FFF2-40B4-BE49-F238E27FC236}">
                      <a16:creationId xmlns:a16="http://schemas.microsoft.com/office/drawing/2014/main" id="{94BA5633-C60A-55BC-D4BF-C82A8438351C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4" name="等腰三角形 63">
                  <a:extLst>
                    <a:ext uri="{FF2B5EF4-FFF2-40B4-BE49-F238E27FC236}">
                      <a16:creationId xmlns:a16="http://schemas.microsoft.com/office/drawing/2014/main" id="{CAE0E1FC-A5B3-E1FC-4005-39BBDC63E16C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B414C272-F2CF-B2E7-E08A-43148A144597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E06BEC4A-2CB0-9624-F190-B12F6F8B94D8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277221E-C00A-87CF-F6F1-146D0D489945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8A29FF11-4C98-B494-ED4C-0C50B6773AE1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E08EEC09-71A3-C934-4069-EC2E53BE8837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B646B65-EBC8-4155-2EE8-ADFEAFCA6CE5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D4CEB-217A-F2E3-A9EE-563CFEDDE6DB}"/>
              </a:ext>
            </a:extLst>
          </p:cNvPr>
          <p:cNvSpPr txBox="1"/>
          <p:nvPr/>
        </p:nvSpPr>
        <p:spPr>
          <a:xfrm>
            <a:off x="4900582" y="2715223"/>
            <a:ext cx="6392270" cy="2161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6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記錄煩惱、日記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6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抒發排解負面情緒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6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可愛怪獸陪伴左右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Google Shape;203;p4">
            <a:extLst>
              <a:ext uri="{FF2B5EF4-FFF2-40B4-BE49-F238E27FC236}">
                <a16:creationId xmlns:a16="http://schemas.microsoft.com/office/drawing/2014/main" id="{D1CF43E9-FF32-6DEC-6C02-C013BA437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1125" y="671350"/>
            <a:ext cx="1108000" cy="11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7606440-62FB-8221-0FE7-F0F99FDBB342}"/>
              </a:ext>
            </a:extLst>
          </p:cNvPr>
          <p:cNvCxnSpPr>
            <a:cxnSpLocks/>
          </p:cNvCxnSpPr>
          <p:nvPr/>
        </p:nvCxnSpPr>
        <p:spPr>
          <a:xfrm>
            <a:off x="10488236" y="1683095"/>
            <a:ext cx="2004436" cy="0"/>
          </a:xfrm>
          <a:prstGeom prst="line">
            <a:avLst/>
          </a:prstGeom>
          <a:ln w="88900">
            <a:solidFill>
              <a:srgbClr val="B38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9262358-E694-DD5C-1BCE-2EC2F418BF53}"/>
              </a:ext>
            </a:extLst>
          </p:cNvPr>
          <p:cNvGrpSpPr/>
          <p:nvPr/>
        </p:nvGrpSpPr>
        <p:grpSpPr>
          <a:xfrm>
            <a:off x="1158770" y="2353813"/>
            <a:ext cx="2986074" cy="3095392"/>
            <a:chOff x="1158770" y="2353813"/>
            <a:chExt cx="2986074" cy="309539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A88651C-E97A-AB9D-A68C-D5A28ED53845}"/>
                </a:ext>
              </a:extLst>
            </p:cNvPr>
            <p:cNvGrpSpPr/>
            <p:nvPr/>
          </p:nvGrpSpPr>
          <p:grpSpPr>
            <a:xfrm rot="12158856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A6E24DDB-2AE9-F9F2-EAC5-FBAAA17EB4FE}"/>
                  </a:ext>
                </a:extLst>
              </p:cNvPr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AF82DC38-55DB-358B-7703-0FD6835F8D3A}"/>
                  </a:ext>
                </a:extLst>
              </p:cNvPr>
              <p:cNvSpPr/>
              <p:nvPr/>
            </p:nvSpPr>
            <p:spPr>
              <a:xfrm rot="16200000">
                <a:off x="823926" y="2932176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40E6B6DA-2309-D003-0531-75467EA2E1FB}"/>
                  </a:ext>
                </a:extLst>
              </p:cNvPr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386D657-6631-DA66-E80C-8086F79C8F4A}"/>
                </a:ext>
              </a:extLst>
            </p:cNvPr>
            <p:cNvSpPr txBox="1"/>
            <p:nvPr/>
          </p:nvSpPr>
          <p:spPr>
            <a:xfrm>
              <a:off x="1677173" y="3298009"/>
              <a:ext cx="199136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rgbClr val="B388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A3744E-B6BB-1B91-05D7-47BF02D2509C}"/>
              </a:ext>
            </a:extLst>
          </p:cNvPr>
          <p:cNvSpPr txBox="1"/>
          <p:nvPr/>
        </p:nvSpPr>
        <p:spPr>
          <a:xfrm>
            <a:off x="4924709" y="2298902"/>
            <a:ext cx="6613757" cy="387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繪製心情圖畫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心的軌跡圖表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社群交流分享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蒐集可愛怪獸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rgbClr val="8B451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多種測驗小遊戲</a:t>
            </a: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5000"/>
              </a:lnSpc>
            </a:pPr>
            <a:endParaRPr lang="en-US" altLang="zh-TW" sz="3200" b="1" dirty="0">
              <a:solidFill>
                <a:srgbClr val="8B451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E3CCBD6-59B2-4818-9444-23C11D8791C6}"/>
              </a:ext>
            </a:extLst>
          </p:cNvPr>
          <p:cNvGrpSpPr/>
          <p:nvPr/>
        </p:nvGrpSpPr>
        <p:grpSpPr>
          <a:xfrm>
            <a:off x="9534171" y="4815068"/>
            <a:ext cx="2214133" cy="1919915"/>
            <a:chOff x="3345653" y="3560064"/>
            <a:chExt cx="2106715" cy="1825245"/>
          </a:xfrm>
        </p:grpSpPr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DE4C5D9D-F4A9-46BF-30D4-C9804E477C56}"/>
                </a:ext>
              </a:extLst>
            </p:cNvPr>
            <p:cNvSpPr/>
            <p:nvPr/>
          </p:nvSpPr>
          <p:spPr>
            <a:xfrm>
              <a:off x="3345653" y="4311437"/>
              <a:ext cx="2106715" cy="1073872"/>
            </a:xfrm>
            <a:prstGeom prst="trapezoid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3F140FF-F37F-F86E-AFB5-5A1B3CA0D8C5}"/>
                </a:ext>
              </a:extLst>
            </p:cNvPr>
            <p:cNvSpPr/>
            <p:nvPr/>
          </p:nvSpPr>
          <p:spPr>
            <a:xfrm rot="20136243">
              <a:off x="3629564" y="3579373"/>
              <a:ext cx="362164" cy="386486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4F933F2-5537-8806-D934-D2498D47F33D}"/>
                </a:ext>
              </a:extLst>
            </p:cNvPr>
            <p:cNvSpPr/>
            <p:nvPr/>
          </p:nvSpPr>
          <p:spPr>
            <a:xfrm rot="20136243">
              <a:off x="3734207" y="3666036"/>
              <a:ext cx="228370" cy="294520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F0CC8F2-7EFE-6BA8-73E3-FD6BC89CD96A}"/>
                </a:ext>
              </a:extLst>
            </p:cNvPr>
            <p:cNvSpPr/>
            <p:nvPr/>
          </p:nvSpPr>
          <p:spPr>
            <a:xfrm rot="2903174" flipH="1">
              <a:off x="4813311" y="3576894"/>
              <a:ext cx="354219" cy="386742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24054885-D6DB-7DBF-4798-78695C5E2997}"/>
                </a:ext>
              </a:extLst>
            </p:cNvPr>
            <p:cNvSpPr/>
            <p:nvPr/>
          </p:nvSpPr>
          <p:spPr>
            <a:xfrm rot="2610489" flipH="1">
              <a:off x="4864378" y="3654920"/>
              <a:ext cx="208183" cy="296653"/>
            </a:xfrm>
            <a:prstGeom prst="ellipse">
              <a:avLst/>
            </a:prstGeom>
            <a:solidFill>
              <a:srgbClr val="6F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C529271-87E3-BDF1-05DF-D80D2A137026}"/>
                </a:ext>
              </a:extLst>
            </p:cNvPr>
            <p:cNvSpPr/>
            <p:nvPr/>
          </p:nvSpPr>
          <p:spPr>
            <a:xfrm>
              <a:off x="3584590" y="3560064"/>
              <a:ext cx="1622438" cy="1825245"/>
            </a:xfrm>
            <a:prstGeom prst="ellipse">
              <a:avLst/>
            </a:prstGeom>
            <a:solidFill>
              <a:srgbClr val="A1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3B4BB6F-EF69-27F0-F27E-BFA910922E8E}"/>
                </a:ext>
              </a:extLst>
            </p:cNvPr>
            <p:cNvGrpSpPr/>
            <p:nvPr/>
          </p:nvGrpSpPr>
          <p:grpSpPr>
            <a:xfrm>
              <a:off x="3912803" y="4080579"/>
              <a:ext cx="966013" cy="997871"/>
              <a:chOff x="3657600" y="1296421"/>
              <a:chExt cx="4876800" cy="530554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3D843C9-41A7-F287-03A2-E642D03EB8CC}"/>
                  </a:ext>
                </a:extLst>
              </p:cNvPr>
              <p:cNvSpPr/>
              <p:nvPr/>
            </p:nvSpPr>
            <p:spPr>
              <a:xfrm>
                <a:off x="3730752" y="1395983"/>
                <a:ext cx="4730496" cy="5205984"/>
              </a:xfrm>
              <a:prstGeom prst="rect">
                <a:avLst/>
              </a:prstGeom>
              <a:solidFill>
                <a:srgbClr val="C42626">
                  <a:alpha val="8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A18E7433-B5BA-D5CA-FCBA-65B4ADE8CA5F}"/>
                  </a:ext>
                </a:extLst>
              </p:cNvPr>
              <p:cNvGrpSpPr/>
              <p:nvPr/>
            </p:nvGrpSpPr>
            <p:grpSpPr>
              <a:xfrm>
                <a:off x="3730752" y="5675375"/>
                <a:ext cx="4767072" cy="926592"/>
                <a:chOff x="3730752" y="5675375"/>
                <a:chExt cx="4767072" cy="926592"/>
              </a:xfrm>
            </p:grpSpPr>
            <p:sp>
              <p:nvSpPr>
                <p:cNvPr id="39" name="等腰三角形 38">
                  <a:extLst>
                    <a:ext uri="{FF2B5EF4-FFF2-40B4-BE49-F238E27FC236}">
                      <a16:creationId xmlns:a16="http://schemas.microsoft.com/office/drawing/2014/main" id="{C1E6FDCD-F983-F94F-0B38-0802F437B0EE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等腰三角形 39">
                  <a:extLst>
                    <a:ext uri="{FF2B5EF4-FFF2-40B4-BE49-F238E27FC236}">
                      <a16:creationId xmlns:a16="http://schemas.microsoft.com/office/drawing/2014/main" id="{571BED63-0A7D-A2FD-B2B1-C9925F130D9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等腰三角形 40">
                  <a:extLst>
                    <a:ext uri="{FF2B5EF4-FFF2-40B4-BE49-F238E27FC236}">
                      <a16:creationId xmlns:a16="http://schemas.microsoft.com/office/drawing/2014/main" id="{536F5248-59CD-287E-A29A-9139868048AA}"/>
                    </a:ext>
                  </a:extLst>
                </p:cNvPr>
                <p:cNvSpPr/>
                <p:nvPr/>
              </p:nvSpPr>
              <p:spPr>
                <a:xfrm>
                  <a:off x="5998463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2" name="等腰三角形 41">
                  <a:extLst>
                    <a:ext uri="{FF2B5EF4-FFF2-40B4-BE49-F238E27FC236}">
                      <a16:creationId xmlns:a16="http://schemas.microsoft.com/office/drawing/2014/main" id="{45F46250-CB1F-E801-5A6F-119773D34315}"/>
                    </a:ext>
                  </a:extLst>
                </p:cNvPr>
                <p:cNvSpPr/>
                <p:nvPr/>
              </p:nvSpPr>
              <p:spPr>
                <a:xfrm>
                  <a:off x="7217664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A5C468E1-5F53-354E-7BE0-39C6D8B33FDB}"/>
                  </a:ext>
                </a:extLst>
              </p:cNvPr>
              <p:cNvGrpSpPr/>
              <p:nvPr/>
            </p:nvGrpSpPr>
            <p:grpSpPr>
              <a:xfrm rot="10800000">
                <a:off x="3657600" y="1296421"/>
                <a:ext cx="4876800" cy="938780"/>
                <a:chOff x="3730752" y="5663187"/>
                <a:chExt cx="4730496" cy="938780"/>
              </a:xfrm>
            </p:grpSpPr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C00159D1-247F-EDBA-DBE0-4F664C7ABAE6}"/>
                    </a:ext>
                  </a:extLst>
                </p:cNvPr>
                <p:cNvSpPr/>
                <p:nvPr/>
              </p:nvSpPr>
              <p:spPr>
                <a:xfrm>
                  <a:off x="3730752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等腰三角形 35">
                  <a:extLst>
                    <a:ext uri="{FF2B5EF4-FFF2-40B4-BE49-F238E27FC236}">
                      <a16:creationId xmlns:a16="http://schemas.microsoft.com/office/drawing/2014/main" id="{E4086489-D26D-4673-1779-7D3AFA40C0FE}"/>
                    </a:ext>
                  </a:extLst>
                </p:cNvPr>
                <p:cNvSpPr/>
                <p:nvPr/>
              </p:nvSpPr>
              <p:spPr>
                <a:xfrm>
                  <a:off x="4815840" y="5675375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0BD494C7-9551-D1F3-1124-42FAA155B53E}"/>
                    </a:ext>
                  </a:extLst>
                </p:cNvPr>
                <p:cNvSpPr/>
                <p:nvPr/>
              </p:nvSpPr>
              <p:spPr>
                <a:xfrm>
                  <a:off x="6004560" y="5663187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FF59A0C8-E8C8-4523-8163-ADA43EA441A8}"/>
                    </a:ext>
                  </a:extLst>
                </p:cNvPr>
                <p:cNvSpPr/>
                <p:nvPr/>
              </p:nvSpPr>
              <p:spPr>
                <a:xfrm>
                  <a:off x="7181088" y="5669281"/>
                  <a:ext cx="1280160" cy="9265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9F1DEC0-FD7B-E5A7-0F7E-4AE147246587}"/>
                </a:ext>
              </a:extLst>
            </p:cNvPr>
            <p:cNvSpPr/>
            <p:nvPr/>
          </p:nvSpPr>
          <p:spPr>
            <a:xfrm>
              <a:off x="3810358" y="3966545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3B6D38B-C6B9-B826-DE25-E59A7459ACB0}"/>
                </a:ext>
              </a:extLst>
            </p:cNvPr>
            <p:cNvSpPr/>
            <p:nvPr/>
          </p:nvSpPr>
          <p:spPr>
            <a:xfrm>
              <a:off x="4726490" y="3962719"/>
              <a:ext cx="219149" cy="22733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18578A9-3DA0-9E36-394F-01384F5A24E0}"/>
                </a:ext>
              </a:extLst>
            </p:cNvPr>
            <p:cNvSpPr/>
            <p:nvPr/>
          </p:nvSpPr>
          <p:spPr>
            <a:xfrm>
              <a:off x="3946237" y="3997381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720C03C-7102-1D47-60EB-4CB1B4F524B4}"/>
                </a:ext>
              </a:extLst>
            </p:cNvPr>
            <p:cNvSpPr/>
            <p:nvPr/>
          </p:nvSpPr>
          <p:spPr>
            <a:xfrm>
              <a:off x="4866576" y="4004575"/>
              <a:ext cx="36219" cy="39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3F93BE1-5564-5288-801D-436897E8D7C1}"/>
                </a:ext>
              </a:extLst>
            </p:cNvPr>
            <p:cNvSpPr/>
            <p:nvPr/>
          </p:nvSpPr>
          <p:spPr>
            <a:xfrm>
              <a:off x="3436078" y="4166464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9B2D608-4CA2-6577-68A3-AB1B2FB82F85}"/>
                </a:ext>
              </a:extLst>
            </p:cNvPr>
            <p:cNvSpPr/>
            <p:nvPr/>
          </p:nvSpPr>
          <p:spPr>
            <a:xfrm>
              <a:off x="5019012" y="4167677"/>
              <a:ext cx="334370" cy="297287"/>
            </a:xfrm>
            <a:prstGeom prst="ellipse">
              <a:avLst/>
            </a:prstGeom>
            <a:solidFill>
              <a:srgbClr val="F5D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Google Shape;203;p4">
            <a:extLst>
              <a:ext uri="{FF2B5EF4-FFF2-40B4-BE49-F238E27FC236}">
                <a16:creationId xmlns:a16="http://schemas.microsoft.com/office/drawing/2014/main" id="{63C8576F-7D26-E6B7-E056-42C1FC0422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1125" y="671350"/>
            <a:ext cx="1108000" cy="1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8643E35-4681-463A-C751-BA6B326FC28A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rgbClr val="B38850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rgbClr val="B388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rgbClr val="B38850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BCDE1C3-D9CA-76D7-1C65-75CE45633DBF}"/>
              </a:ext>
            </a:extLst>
          </p:cNvPr>
          <p:cNvCxnSpPr>
            <a:cxnSpLocks/>
          </p:cNvCxnSpPr>
          <p:nvPr/>
        </p:nvCxnSpPr>
        <p:spPr>
          <a:xfrm>
            <a:off x="10488236" y="1683095"/>
            <a:ext cx="2004436" cy="0"/>
          </a:xfrm>
          <a:prstGeom prst="line">
            <a:avLst/>
          </a:prstGeom>
          <a:ln w="88900">
            <a:solidFill>
              <a:srgbClr val="B38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7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8DFF8B-EFD5-DE33-82BC-88EA0D95A730}"/>
              </a:ext>
            </a:extLst>
          </p:cNvPr>
          <p:cNvSpPr/>
          <p:nvPr/>
        </p:nvSpPr>
        <p:spPr>
          <a:xfrm>
            <a:off x="0" y="5880847"/>
            <a:ext cx="12192000" cy="971059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B79CD4-E4D0-1519-1C94-D7006384E922}"/>
              </a:ext>
            </a:extLst>
          </p:cNvPr>
          <p:cNvSpPr/>
          <p:nvPr/>
        </p:nvSpPr>
        <p:spPr>
          <a:xfrm>
            <a:off x="-1" y="717772"/>
            <a:ext cx="4712845" cy="1105396"/>
          </a:xfrm>
          <a:prstGeom prst="rect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9409857-B537-D752-97CD-6A3E1C522A18}"/>
              </a:ext>
            </a:extLst>
          </p:cNvPr>
          <p:cNvSpPr/>
          <p:nvPr/>
        </p:nvSpPr>
        <p:spPr>
          <a:xfrm>
            <a:off x="4345291" y="427259"/>
            <a:ext cx="1563116" cy="1596208"/>
          </a:xfrm>
          <a:prstGeom prst="ellipse">
            <a:avLst/>
          </a:prstGeom>
          <a:solidFill>
            <a:srgbClr val="FFF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AB6E92-9656-78F9-5521-7CC36A77D620}"/>
              </a:ext>
            </a:extLst>
          </p:cNvPr>
          <p:cNvSpPr txBox="1"/>
          <p:nvPr/>
        </p:nvSpPr>
        <p:spPr>
          <a:xfrm>
            <a:off x="-860612" y="8549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A052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系統簡介與特色</a:t>
            </a:r>
            <a:endParaRPr lang="en-US" altLang="ko-KR" sz="4800" b="1" dirty="0">
              <a:solidFill>
                <a:srgbClr val="A0522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9262358-E694-DD5C-1BCE-2EC2F418BF53}"/>
              </a:ext>
            </a:extLst>
          </p:cNvPr>
          <p:cNvGrpSpPr/>
          <p:nvPr/>
        </p:nvGrpSpPr>
        <p:grpSpPr>
          <a:xfrm>
            <a:off x="1158770" y="2353813"/>
            <a:ext cx="2986074" cy="3095392"/>
            <a:chOff x="1158770" y="2353813"/>
            <a:chExt cx="2986074" cy="309539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A88651C-E97A-AB9D-A68C-D5A28ED53845}"/>
                </a:ext>
              </a:extLst>
            </p:cNvPr>
            <p:cNvGrpSpPr/>
            <p:nvPr/>
          </p:nvGrpSpPr>
          <p:grpSpPr>
            <a:xfrm rot="12158856">
              <a:off x="1158770" y="2353813"/>
              <a:ext cx="2986074" cy="3095392"/>
              <a:chOff x="823925" y="2715843"/>
              <a:chExt cx="2986074" cy="3095392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A6E24DDB-2AE9-F9F2-EAC5-FBAAA17EB4FE}"/>
                  </a:ext>
                </a:extLst>
              </p:cNvPr>
              <p:cNvSpPr/>
              <p:nvPr/>
            </p:nvSpPr>
            <p:spPr>
              <a:xfrm>
                <a:off x="823925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AF82DC38-55DB-358B-7703-0FD6835F8D3A}"/>
                  </a:ext>
                </a:extLst>
              </p:cNvPr>
              <p:cNvSpPr/>
              <p:nvPr/>
            </p:nvSpPr>
            <p:spPr>
              <a:xfrm rot="16200000">
                <a:off x="823926" y="2932176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40E6B6DA-2309-D003-0531-75467EA2E1FB}"/>
                  </a:ext>
                </a:extLst>
              </p:cNvPr>
              <p:cNvSpPr/>
              <p:nvPr/>
            </p:nvSpPr>
            <p:spPr>
              <a:xfrm rot="5400000">
                <a:off x="930940" y="2822858"/>
                <a:ext cx="2986074" cy="2772044"/>
              </a:xfrm>
              <a:prstGeom prst="arc">
                <a:avLst/>
              </a:prstGeom>
              <a:ln w="127000">
                <a:solidFill>
                  <a:srgbClr val="B38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B38850"/>
                  </a:solidFill>
                </a:endParaRPr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386D657-6631-DA66-E80C-8086F79C8F4A}"/>
                </a:ext>
              </a:extLst>
            </p:cNvPr>
            <p:cNvSpPr txBox="1"/>
            <p:nvPr/>
          </p:nvSpPr>
          <p:spPr>
            <a:xfrm>
              <a:off x="1677173" y="3298009"/>
              <a:ext cx="199136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rgbClr val="B388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比較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081C-FF55-7967-EE3D-B853198FB63B}"/>
              </a:ext>
            </a:extLst>
          </p:cNvPr>
          <p:cNvSpPr txBox="1"/>
          <p:nvPr/>
        </p:nvSpPr>
        <p:spPr>
          <a:xfrm>
            <a:off x="6729342" y="717772"/>
            <a:ext cx="4747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solidFill>
                  <a:srgbClr val="B38850"/>
                </a:solidFill>
                <a:latin typeface="Adobe Gothic Std B" panose="020B0800000000000000" pitchFamily="34" charset="-128"/>
                <a:ea typeface="微軟正黑體" panose="020B0604030504040204" pitchFamily="34" charset="-120"/>
              </a:rPr>
              <a:t>貘</a:t>
            </a:r>
            <a:r>
              <a:rPr lang="en-US" altLang="zh-TW" sz="8000" dirty="0">
                <a:solidFill>
                  <a:srgbClr val="B388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nsters</a:t>
            </a:r>
            <a:endParaRPr lang="zh-TW" altLang="en-US" sz="8000" dirty="0">
              <a:solidFill>
                <a:srgbClr val="B38850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2" name="Google Shape;203;p4">
            <a:extLst>
              <a:ext uri="{FF2B5EF4-FFF2-40B4-BE49-F238E27FC236}">
                <a16:creationId xmlns:a16="http://schemas.microsoft.com/office/drawing/2014/main" id="{D1CF43E9-FF32-6DEC-6C02-C013BA437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1125" y="671350"/>
            <a:ext cx="1108000" cy="11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7606440-62FB-8221-0FE7-F0F99FDBB342}"/>
              </a:ext>
            </a:extLst>
          </p:cNvPr>
          <p:cNvCxnSpPr>
            <a:cxnSpLocks/>
          </p:cNvCxnSpPr>
          <p:nvPr/>
        </p:nvCxnSpPr>
        <p:spPr>
          <a:xfrm>
            <a:off x="10488236" y="1683095"/>
            <a:ext cx="2004436" cy="0"/>
          </a:xfrm>
          <a:prstGeom prst="line">
            <a:avLst/>
          </a:prstGeom>
          <a:ln w="88900">
            <a:solidFill>
              <a:srgbClr val="B38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C70007BA-2EDA-B25B-7E42-2D7597AC1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5"/>
          <a:stretch/>
        </p:blipFill>
        <p:spPr>
          <a:xfrm>
            <a:off x="5244435" y="2241296"/>
            <a:ext cx="5534573" cy="41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254</Words>
  <Application>Microsoft Office PowerPoint</Application>
  <PresentationFormat>寬螢幕</PresentationFormat>
  <Paragraphs>91</Paragraphs>
  <Slides>34</Slides>
  <Notes>21</Notes>
  <HiddenSlides>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Adobe Gothic Std B</vt:lpstr>
      <vt:lpstr>微軟正黑體</vt:lpstr>
      <vt:lpstr>微軟正黑體</vt:lpstr>
      <vt:lpstr>Arial</vt:lpstr>
      <vt:lpstr>Calibri</vt:lpstr>
      <vt:lpstr>Calibri Light</vt:lpstr>
      <vt:lpstr>Wingdings</vt:lpstr>
      <vt:lpstr>Office 佈景主題</vt:lpstr>
      <vt:lpstr>貘nsters</vt:lpstr>
      <vt:lpstr>目錄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淨純 劉</dc:creator>
  <cp:lastModifiedBy>淨純 劉</cp:lastModifiedBy>
  <cp:revision>109</cp:revision>
  <dcterms:created xsi:type="dcterms:W3CDTF">2022-05-16T07:43:50Z</dcterms:created>
  <dcterms:modified xsi:type="dcterms:W3CDTF">2022-11-30T05:04:41Z</dcterms:modified>
</cp:coreProperties>
</file>